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4" r:id="rId2"/>
    <p:sldId id="345" r:id="rId3"/>
    <p:sldId id="346" r:id="rId4"/>
  </p:sldIdLst>
  <p:sldSz cx="12192000" cy="6858000"/>
  <p:notesSz cx="6858000" cy="9144000"/>
  <p:custDataLst>
    <p:tags r:id="rId6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CCCC00"/>
    <a:srgbClr val="00FFCC"/>
    <a:srgbClr val="0000CC"/>
    <a:srgbClr val="66FF33"/>
    <a:srgbClr val="9900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01" autoAdjust="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6A75B-60DE-42C9-A5A4-1ECAC1449A76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04D34-0B12-422B-83AE-2CDB66C229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09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531AF-71E3-4080-9395-9330CB34D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10CE15-79ED-4DD5-9D33-58F5CE797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CCD87C-F434-4B4A-9178-1C6BE352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FF204C-AA5D-4CAD-8EC9-EAD356A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DC1137-D06A-4924-98F6-5888DF25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49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DAB3F-DF87-42B0-B47F-C212DD6F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737BD30-B867-4257-AAC4-667E279BC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9EB0C0-D3B1-40EA-A1DA-C6842FE5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260BC1-FA58-424F-99C0-81EC205F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230458-6DAB-4DB3-BC38-093135F4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310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8D8992F-FB6E-416A-A879-4BAAE5EC3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1C5B31-4629-4AA5-9FC3-EE90C001E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28DA0D-EAFB-4F7F-B7FF-22DC5DFD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FEDB9A-9990-4458-B37F-352F17D5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282A59-17E3-41F6-84DE-A19881A7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21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8E6833-37F0-472C-B275-EBACF863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DF10F0-67B6-4115-A03F-4531CBE2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A848E9-973D-4F65-A260-769FDE65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498059-91B4-4C46-844F-F491F0BF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375546-C705-4CE9-9D4F-E420CF3D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57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CAF81-A85D-4E08-95AE-C434DBB9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7F60A2-4A47-4892-AF7C-9A38B2E34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D429C2-8C05-4721-908A-3734CA3A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D6FC81-4BC7-4C7E-B2F4-CD49F8CB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816C8E-3883-40DF-A812-28635FAA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9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2679D-4805-44C2-B0AC-2542F148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831201-B4D0-49FB-9EB6-6C333A220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635C9B-9B3D-4750-B968-159196CC6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1A5042-055A-48EC-BC6F-C3BBE88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6CF0211-8F36-4C9B-9136-49F3C7F7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C146584-A5D4-4CE7-9135-0A540FF1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9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2491BF-E749-41A4-B501-BDB6D2D7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538653-D42A-4EAC-B914-6CB51B4B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8325148-E2E8-4A19-A944-276B8EE14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B7FCB90-547D-471E-AFAA-1143B52F1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5F7151-E7BC-4EF9-8AB3-05AF3D535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80C013B-FAF8-4972-A998-A12AC7E9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087E345-EE7A-4339-8D99-F8860B37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D031BB0-76D5-4598-AA94-3C100821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1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078CF5-3EB0-4A31-803B-447A8DA5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61093BD-BEF9-4B2A-A814-3A43CBF0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EA0DD7F-DBD7-4D9A-AEDB-BAE3E884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0A31114-38A6-43B6-A7D9-CEC112FA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05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9A53530-0DF2-4961-A801-054021FA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8DE7514-7480-4BFC-87D7-64B3CED8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7A6D28-5BD8-40E8-ABFB-AB5799D7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51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3EC774-4520-4FD4-8BDE-1D56746E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AFDD61-27D5-4A0E-96E6-4A970BC0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DDC2EF6-4AD9-4838-AAB2-78B71256B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A4BE6B-D9B3-4CBC-8653-B22D4936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9F32E8A-3C0A-4A84-9D6F-32804827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A749C44-3E29-4BBA-9D1A-54864DEF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569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80777-3CFC-4BC0-8AFB-953CB00A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45B9BB9-B547-4134-AC62-2811C2AF3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56D6292-2FAE-4CD9-8F20-800CD2FF9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A6469A-A353-453A-A569-3106245E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7A5AAD-F037-4B65-9D6A-E3305821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CA492BF-B768-458A-A116-E1478EA0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07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9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A29ECF8-3309-44D5-946D-0983C5B1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AA4C9B-3D36-4B27-8E3E-3F53FA6BB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0A7E30-8ECD-4657-801C-06768A466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385D-4F1D-4AC3-87C8-D05F22546E22}" type="datetimeFigureOut">
              <a:rPr lang="hr-HR" smtClean="0"/>
              <a:t>25.11.2023.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0C7544-9085-4DC2-BF59-705D8A5BA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CFAA46-54EB-4D71-A2CE-1A0D75EE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87B8-80E3-4E75-BA94-AC9F04AA7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0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C245-CFB4-BD69-8F53-6A2650B28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3" y="84322"/>
            <a:ext cx="9497291" cy="1325563"/>
          </a:xfrm>
        </p:spPr>
        <p:txBody>
          <a:bodyPr/>
          <a:lstStyle/>
          <a:p>
            <a:r>
              <a:rPr lang="hr-HR" b="1" dirty="0"/>
              <a:t>Write about your friends.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6ED8D0-95CB-DF30-B581-32B8113430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9958" t="17467" r="48374" b="10460"/>
          <a:stretch/>
        </p:blipFill>
        <p:spPr>
          <a:xfrm>
            <a:off x="222107" y="2321042"/>
            <a:ext cx="2867025" cy="32273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BF50C-1AD7-7365-54B9-699C59D94D96}"/>
              </a:ext>
            </a:extLst>
          </p:cNvPr>
          <p:cNvSpPr txBox="1"/>
          <p:nvPr/>
        </p:nvSpPr>
        <p:spPr>
          <a:xfrm>
            <a:off x="145476" y="1606841"/>
            <a:ext cx="302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Bob Lennon, 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540A7-5E68-A4E7-84E6-E20DD0362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764" y="2005053"/>
            <a:ext cx="1954355" cy="1465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DFBF4-40E9-FAB7-77CC-037538D44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20" y="2095456"/>
            <a:ext cx="1284959" cy="1284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0F2B6-078E-E5DB-9BDB-1C255070B1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423" b="49373"/>
          <a:stretch/>
        </p:blipFill>
        <p:spPr>
          <a:xfrm>
            <a:off x="3165764" y="3875587"/>
            <a:ext cx="3754581" cy="1672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A17D04-6BC5-2537-9EB0-00A8B07621E8}"/>
              </a:ext>
            </a:extLst>
          </p:cNvPr>
          <p:cNvSpPr txBox="1"/>
          <p:nvPr/>
        </p:nvSpPr>
        <p:spPr>
          <a:xfrm>
            <a:off x="7204367" y="1606841"/>
            <a:ext cx="4972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This is my friend Bob. </a:t>
            </a:r>
          </a:p>
          <a:p>
            <a:r>
              <a:rPr lang="hr-HR" sz="2800" dirty="0"/>
              <a:t>Bob’s surname is Lennon.</a:t>
            </a:r>
          </a:p>
          <a:p>
            <a:r>
              <a:rPr lang="hr-HR" sz="2800" dirty="0"/>
              <a:t>He is 10.</a:t>
            </a:r>
          </a:p>
          <a:p>
            <a:r>
              <a:rPr lang="hr-HR" sz="2800" dirty="0"/>
              <a:t>His favourite sport is football.</a:t>
            </a:r>
          </a:p>
          <a:p>
            <a:r>
              <a:rPr lang="hr-HR" sz="2800" dirty="0"/>
              <a:t>His favourite colour is red. </a:t>
            </a:r>
          </a:p>
          <a:p>
            <a:r>
              <a:rPr lang="hr-HR" sz="2800" dirty="0"/>
              <a:t>He has got a ball and a plane.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DCE9C-EE6B-63CD-ACF9-D57B18422FBF}"/>
              </a:ext>
            </a:extLst>
          </p:cNvPr>
          <p:cNvSpPr/>
          <p:nvPr/>
        </p:nvSpPr>
        <p:spPr>
          <a:xfrm>
            <a:off x="7086600" y="1409885"/>
            <a:ext cx="4634345" cy="38412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DB235-9E85-1E3D-1B5D-324C96E0D5EE}"/>
              </a:ext>
            </a:extLst>
          </p:cNvPr>
          <p:cNvSpPr/>
          <p:nvPr/>
        </p:nvSpPr>
        <p:spPr>
          <a:xfrm>
            <a:off x="205218" y="1194955"/>
            <a:ext cx="6798255" cy="45096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0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C245-CFB4-BD69-8F53-6A2650B28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3" y="84322"/>
            <a:ext cx="9497291" cy="1325563"/>
          </a:xfrm>
        </p:spPr>
        <p:txBody>
          <a:bodyPr/>
          <a:lstStyle/>
          <a:p>
            <a:r>
              <a:rPr lang="hr-HR" b="1" dirty="0"/>
              <a:t>Write about your friends.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BF50C-1AD7-7365-54B9-699C59D94D96}"/>
              </a:ext>
            </a:extLst>
          </p:cNvPr>
          <p:cNvSpPr txBox="1"/>
          <p:nvPr/>
        </p:nvSpPr>
        <p:spPr>
          <a:xfrm>
            <a:off x="145476" y="1606841"/>
            <a:ext cx="302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Ann Lennon,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17D04-6BC5-2537-9EB0-00A8B07621E8}"/>
              </a:ext>
            </a:extLst>
          </p:cNvPr>
          <p:cNvSpPr txBox="1"/>
          <p:nvPr/>
        </p:nvSpPr>
        <p:spPr>
          <a:xfrm>
            <a:off x="7204367" y="1606841"/>
            <a:ext cx="4782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This is my friend Ann. </a:t>
            </a:r>
          </a:p>
          <a:p>
            <a:r>
              <a:rPr lang="hr-HR" sz="2800" dirty="0"/>
              <a:t>Ann’s surname is Lennon.</a:t>
            </a:r>
          </a:p>
          <a:p>
            <a:r>
              <a:rPr lang="hr-HR" sz="2800" dirty="0"/>
              <a:t>She is 8.</a:t>
            </a:r>
          </a:p>
          <a:p>
            <a:r>
              <a:rPr lang="hr-HR" sz="2800" dirty="0"/>
              <a:t>Her favourite sport is dancing.</a:t>
            </a:r>
          </a:p>
          <a:p>
            <a:r>
              <a:rPr lang="hr-HR" sz="2800" dirty="0"/>
              <a:t>Her favourite colour is blue. </a:t>
            </a:r>
          </a:p>
          <a:p>
            <a:r>
              <a:rPr lang="hr-HR" sz="2800" dirty="0"/>
              <a:t>She has got a comic and a doll.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DCE9C-EE6B-63CD-ACF9-D57B18422FBF}"/>
              </a:ext>
            </a:extLst>
          </p:cNvPr>
          <p:cNvSpPr/>
          <p:nvPr/>
        </p:nvSpPr>
        <p:spPr>
          <a:xfrm>
            <a:off x="7086600" y="1409885"/>
            <a:ext cx="4900182" cy="38412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DB235-9E85-1E3D-1B5D-324C96E0D5EE}"/>
              </a:ext>
            </a:extLst>
          </p:cNvPr>
          <p:cNvSpPr/>
          <p:nvPr/>
        </p:nvSpPr>
        <p:spPr>
          <a:xfrm>
            <a:off x="205218" y="1194955"/>
            <a:ext cx="6798255" cy="45096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622B5-4B01-5E64-2B4F-099EB15A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0" y="2483099"/>
            <a:ext cx="2089068" cy="2026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FD8A11-D534-384A-6D19-37F3242C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009" y="1422039"/>
            <a:ext cx="1632672" cy="1539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685BF4-2DF8-CA5E-DFF3-95C3F94F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307" y="1357675"/>
            <a:ext cx="2107304" cy="1180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FAA8FE-2DD9-AFB0-85D8-AD36F4236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516" y="3145994"/>
            <a:ext cx="1591277" cy="23343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8C4A56-CDB9-9EAC-9416-A7BFD9342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794" y="3202676"/>
            <a:ext cx="1745232" cy="22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78945-C0F3-5189-A1B9-F7E533B46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262"/>
          <a:stretch/>
        </p:blipFill>
        <p:spPr>
          <a:xfrm>
            <a:off x="0" y="857705"/>
            <a:ext cx="2218702" cy="3428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A399C5-91F9-FACB-3E88-EDBB93DD0216}"/>
              </a:ext>
            </a:extLst>
          </p:cNvPr>
          <p:cNvSpPr txBox="1"/>
          <p:nvPr/>
        </p:nvSpPr>
        <p:spPr>
          <a:xfrm>
            <a:off x="66363" y="230529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Mick Brown,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6C5A8-ECE8-A985-8410-6300D560B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25" y="2728912"/>
            <a:ext cx="1343025" cy="1400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3144E-C374-4BE1-FF3C-2D88D5F41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387" y="2728912"/>
            <a:ext cx="1343025" cy="1400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278E6-1E33-6968-F353-A7861741E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226" y="1009665"/>
            <a:ext cx="1343025" cy="1076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1DD991-574C-469B-8D38-275107B2A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775" y="1061643"/>
            <a:ext cx="1537749" cy="1024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8CBD1-940B-DE7E-F478-2FF0948762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05" r="28737" b="56515"/>
          <a:stretch/>
        </p:blipFill>
        <p:spPr>
          <a:xfrm>
            <a:off x="5955372" y="4129088"/>
            <a:ext cx="2218703" cy="251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FC9CF5-32DB-8C8B-1252-308762EB6033}"/>
              </a:ext>
            </a:extLst>
          </p:cNvPr>
          <p:cNvSpPr txBox="1"/>
          <p:nvPr/>
        </p:nvSpPr>
        <p:spPr>
          <a:xfrm>
            <a:off x="5910346" y="3595366"/>
            <a:ext cx="226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Lara Crox, 11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00A14-B390-073D-1AE8-2E74575CD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9137" y="3662362"/>
            <a:ext cx="1843088" cy="1400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966042-6493-72CC-77E4-E3F900DC7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7286" y="3662362"/>
            <a:ext cx="1817533" cy="1400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E48E4A-4064-0D3D-17C5-B20D6946B0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2006" y="5386388"/>
            <a:ext cx="1626394" cy="1400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A50AFE-2E76-F27D-58FD-BB007DE073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819" t="6293"/>
          <a:stretch/>
        </p:blipFill>
        <p:spPr>
          <a:xfrm>
            <a:off x="10548089" y="5386388"/>
            <a:ext cx="1415926" cy="1400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8BA608-EDE9-8172-DC30-CB83372A1886}"/>
              </a:ext>
            </a:extLst>
          </p:cNvPr>
          <p:cNvSpPr/>
          <p:nvPr/>
        </p:nvSpPr>
        <p:spPr>
          <a:xfrm>
            <a:off x="0" y="230529"/>
            <a:ext cx="5590309" cy="4056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7FF55-B366-F869-F2D0-20FAE851EE59}"/>
              </a:ext>
            </a:extLst>
          </p:cNvPr>
          <p:cNvSpPr/>
          <p:nvPr/>
        </p:nvSpPr>
        <p:spPr>
          <a:xfrm>
            <a:off x="5865446" y="3429000"/>
            <a:ext cx="6326554" cy="3357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30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D299CEE-358F-484A-80EB-3C1D2F80DEF6}"/>
  <p:tag name="ISPRING_RESOURCE_FOLDER" val="E:\Prezentacije za ŠK\Dip in 3 - Topic 1 - Lesson 1\"/>
  <p:tag name="ISPRING_PRESENTATION_PATH" val="E:\Prezentacije za ŠK\Dip in 3 - Topic 1 - Lesson 1.pptx"/>
  <p:tag name="ISPRING_PROJECT_VERSION" val="9.3"/>
  <p:tag name="ISPRING_PROJECT_FOLDER_UPDATED" val="1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98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Write about your friends.</vt:lpstr>
      <vt:lpstr>Write about your friends.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2 - Lesson 6</dc:title>
  <dc:creator>Igor</dc:creator>
  <cp:lastModifiedBy>Amela</cp:lastModifiedBy>
  <cp:revision>152</cp:revision>
  <dcterms:created xsi:type="dcterms:W3CDTF">2022-09-09T20:33:44Z</dcterms:created>
  <dcterms:modified xsi:type="dcterms:W3CDTF">2023-11-25T12:01:20Z</dcterms:modified>
</cp:coreProperties>
</file>