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32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139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340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16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74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1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12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580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182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99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11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06719-95DC-450F-8D92-096A4E61A8C2}" type="datetimeFigureOut">
              <a:rPr lang="hr-HR" smtClean="0"/>
              <a:t>18.4.2022.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9BDCD-5FC5-4D43-B6CC-9C0C55455C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95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glishexercises.org/makeagame/viewgame.asp?id=5573" TargetMode="External"/><Relationship Id="rId3" Type="http://schemas.openxmlformats.org/officeDocument/2006/relationships/hyperlink" Target="http://www.englisch-hilfen.de/en/exercises/questions/question_tags3.htm" TargetMode="External"/><Relationship Id="rId7" Type="http://schemas.openxmlformats.org/officeDocument/2006/relationships/hyperlink" Target="http://www.englishexercises.org/makeagame/viewgame.asp?id=4377" TargetMode="External"/><Relationship Id="rId2" Type="http://schemas.openxmlformats.org/officeDocument/2006/relationships/hyperlink" Target="http://www.ego4u.com/en/cram-up/grammar/question-tags/exercis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lishexercises.org/makeagame/viewgame.asp?id=2520" TargetMode="External"/><Relationship Id="rId5" Type="http://schemas.openxmlformats.org/officeDocument/2006/relationships/hyperlink" Target="http://www.better-english.com/grammar/questiontags.htm" TargetMode="External"/><Relationship Id="rId4" Type="http://schemas.openxmlformats.org/officeDocument/2006/relationships/hyperlink" Target="http://www.english-zone.com/grammar/tags01.html" TargetMode="External"/><Relationship Id="rId9" Type="http://schemas.openxmlformats.org/officeDocument/2006/relationships/hyperlink" Target="http://www.englishclub.com/grammar/verbs-questions-tag_quiz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Question</a:t>
            </a:r>
            <a:r>
              <a:rPr lang="hr-HR" dirty="0" smtClean="0"/>
              <a:t> </a:t>
            </a:r>
            <a:r>
              <a:rPr lang="hr-HR" dirty="0" err="1" smtClean="0"/>
              <a:t>tags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Lesson</a:t>
            </a:r>
            <a:r>
              <a:rPr lang="hr-HR" dirty="0" smtClean="0"/>
              <a:t> 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57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640"/>
            <a:ext cx="4040188" cy="86409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Positive</a:t>
            </a:r>
            <a:r>
              <a:rPr lang="en-US" dirty="0" smtClean="0"/>
              <a:t> statement +</a:t>
            </a:r>
            <a:r>
              <a:rPr lang="en-US" dirty="0" smtClean="0">
                <a:solidFill>
                  <a:srgbClr val="C00000"/>
                </a:solidFill>
              </a:rPr>
              <a:t> negative </a:t>
            </a:r>
            <a:r>
              <a:rPr lang="en-US" dirty="0" smtClean="0"/>
              <a:t>question tag.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536504"/>
          </a:xfrm>
        </p:spPr>
        <p:txBody>
          <a:bodyPr/>
          <a:lstStyle/>
          <a:p>
            <a:r>
              <a:rPr lang="en-US" dirty="0" smtClean="0"/>
              <a:t>You </a:t>
            </a:r>
            <a:r>
              <a:rPr lang="en-US" b="1" dirty="0" smtClean="0"/>
              <a:t>are </a:t>
            </a:r>
            <a:r>
              <a:rPr lang="en-US" dirty="0" smtClean="0"/>
              <a:t>telling the truth, </a:t>
            </a:r>
            <a:r>
              <a:rPr lang="en-US" b="1" dirty="0" smtClean="0"/>
              <a:t>aren’t </a:t>
            </a:r>
            <a:r>
              <a:rPr lang="en-US" dirty="0" smtClean="0"/>
              <a:t>you?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b="1" dirty="0" smtClean="0"/>
              <a:t>tidi</a:t>
            </a:r>
            <a:r>
              <a:rPr lang="en-US" b="1" dirty="0" smtClean="0">
                <a:solidFill>
                  <a:srgbClr val="FF0000"/>
                </a:solidFill>
              </a:rPr>
              <a:t>ed</a:t>
            </a:r>
            <a:r>
              <a:rPr lang="en-US" b="1" dirty="0" smtClean="0"/>
              <a:t> up </a:t>
            </a:r>
            <a:r>
              <a:rPr lang="en-US" dirty="0" smtClean="0"/>
              <a:t>your room, </a:t>
            </a:r>
            <a:r>
              <a:rPr lang="en-US" b="1" dirty="0" smtClean="0"/>
              <a:t>didn’t</a:t>
            </a:r>
            <a:r>
              <a:rPr lang="en-US" dirty="0" smtClean="0"/>
              <a:t> you</a:t>
            </a:r>
            <a:r>
              <a:rPr lang="en-US" dirty="0" smtClean="0"/>
              <a:t>?</a:t>
            </a:r>
            <a:r>
              <a:rPr lang="hr-HR" dirty="0" smtClean="0"/>
              <a:t> </a:t>
            </a:r>
            <a:r>
              <a:rPr lang="en-GB" dirty="0" smtClean="0"/>
              <a:t>(Past Simple)</a:t>
            </a:r>
          </a:p>
          <a:p>
            <a:endParaRPr lang="hr-HR" dirty="0"/>
          </a:p>
          <a:p>
            <a:r>
              <a:rPr lang="en-GB" dirty="0" smtClean="0"/>
              <a:t>She </a:t>
            </a:r>
            <a:r>
              <a:rPr lang="en-GB" b="1" dirty="0" smtClean="0"/>
              <a:t>like</a:t>
            </a:r>
            <a:r>
              <a:rPr lang="en-GB" b="1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 jazz, </a:t>
            </a:r>
            <a:r>
              <a:rPr lang="en-GB" b="1" dirty="0" smtClean="0"/>
              <a:t>doesn’t</a:t>
            </a:r>
            <a:r>
              <a:rPr lang="en-GB" dirty="0" smtClean="0"/>
              <a:t> she?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en-GB" dirty="0" smtClean="0"/>
              <a:t>(Present Simple)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8640"/>
            <a:ext cx="4041775" cy="86409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Negative</a:t>
            </a:r>
            <a:r>
              <a:rPr lang="en-US" dirty="0" smtClean="0"/>
              <a:t> statement + </a:t>
            </a:r>
            <a:r>
              <a:rPr lang="en-US" dirty="0" smtClean="0">
                <a:solidFill>
                  <a:srgbClr val="C00000"/>
                </a:solidFill>
              </a:rPr>
              <a:t>positive </a:t>
            </a:r>
            <a:r>
              <a:rPr lang="en-US" dirty="0" smtClean="0"/>
              <a:t>question tag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en-US" dirty="0" smtClean="0"/>
              <a:t>You </a:t>
            </a:r>
            <a:r>
              <a:rPr lang="en-US" b="1" dirty="0" smtClean="0"/>
              <a:t>haven’t</a:t>
            </a:r>
            <a:r>
              <a:rPr lang="en-US" dirty="0" smtClean="0"/>
              <a:t> cheated, </a:t>
            </a:r>
            <a:r>
              <a:rPr lang="en-US" b="1" dirty="0" smtClean="0"/>
              <a:t>have </a:t>
            </a:r>
            <a:r>
              <a:rPr lang="en-US" dirty="0" smtClean="0"/>
              <a:t>you?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b="1" dirty="0" smtClean="0"/>
              <a:t>didn’t </a:t>
            </a:r>
            <a:r>
              <a:rPr lang="en-US" dirty="0" smtClean="0"/>
              <a:t>forget your homework, </a:t>
            </a:r>
            <a:r>
              <a:rPr lang="en-US" b="1" dirty="0" smtClean="0"/>
              <a:t>did</a:t>
            </a:r>
            <a:r>
              <a:rPr lang="en-US" dirty="0" smtClean="0"/>
              <a:t> you</a:t>
            </a:r>
            <a:r>
              <a:rPr lang="en-US" dirty="0" smtClean="0"/>
              <a:t>?</a:t>
            </a:r>
            <a:endParaRPr lang="hr-HR" dirty="0"/>
          </a:p>
          <a:p>
            <a:endParaRPr lang="hr-HR" dirty="0" smtClean="0"/>
          </a:p>
          <a:p>
            <a:r>
              <a:rPr lang="en-GB" dirty="0" smtClean="0"/>
              <a:t>He </a:t>
            </a:r>
            <a:r>
              <a:rPr lang="en-GB" b="1" dirty="0" smtClean="0"/>
              <a:t>doesn’t</a:t>
            </a:r>
            <a:r>
              <a:rPr lang="en-GB" dirty="0" smtClean="0"/>
              <a:t> like pop music, </a:t>
            </a:r>
            <a:r>
              <a:rPr lang="en-GB" b="1" dirty="0" smtClean="0"/>
              <a:t>does </a:t>
            </a:r>
            <a:r>
              <a:rPr lang="en-GB" dirty="0" smtClean="0"/>
              <a:t>he?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6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 CAREFUL!!!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1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en-GB" sz="4000" b="1" dirty="0" smtClean="0">
                <a:solidFill>
                  <a:srgbClr val="C00000"/>
                </a:solidFill>
              </a:rPr>
              <a:t> Let's …, shall we?</a:t>
            </a:r>
          </a:p>
          <a:p>
            <a:pPr marL="0" indent="0">
              <a:buNone/>
            </a:pPr>
            <a:r>
              <a:rPr lang="en-GB" sz="4000" b="1" dirty="0" smtClean="0"/>
              <a:t>Let's</a:t>
            </a:r>
            <a:r>
              <a:rPr lang="en-GB" sz="4000" dirty="0" smtClean="0"/>
              <a:t> go for a walk, shall we?</a:t>
            </a:r>
          </a:p>
          <a:p>
            <a:endParaRPr lang="en-GB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2  the imperative: Pass </a:t>
            </a:r>
            <a:r>
              <a:rPr lang="en-GB" sz="4000" b="1" dirty="0" smtClean="0"/>
              <a:t>me the salt</a:t>
            </a:r>
            <a:r>
              <a:rPr lang="en-GB" sz="4000" b="1" dirty="0" smtClean="0">
                <a:solidFill>
                  <a:srgbClr val="C00000"/>
                </a:solidFill>
              </a:rPr>
              <a:t>…will you?/Don't go….., will you?</a:t>
            </a:r>
          </a:p>
          <a:p>
            <a:pPr marL="0" indent="0">
              <a:buNone/>
            </a:pPr>
            <a:r>
              <a:rPr lang="en-GB" sz="4000" b="1" dirty="0" smtClean="0"/>
              <a:t>Open</a:t>
            </a:r>
            <a:r>
              <a:rPr lang="en-GB" sz="4000" dirty="0" smtClean="0"/>
              <a:t> the door, can/will you?</a:t>
            </a:r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smtClean="0"/>
              <a:t>Don't be </a:t>
            </a:r>
            <a:r>
              <a:rPr lang="en-GB" sz="4000" dirty="0" smtClean="0"/>
              <a:t>late, will you?</a:t>
            </a:r>
          </a:p>
          <a:p>
            <a:endParaRPr lang="en-GB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3  I am….. , aren't I?</a:t>
            </a:r>
          </a:p>
          <a:p>
            <a:pPr marL="0" indent="0">
              <a:buNone/>
            </a:pPr>
            <a:r>
              <a:rPr lang="en-GB" sz="4000" b="1" dirty="0" smtClean="0"/>
              <a:t>I'm</a:t>
            </a:r>
            <a:r>
              <a:rPr lang="en-GB" sz="4000" dirty="0" smtClean="0"/>
              <a:t> late, aren't I?</a:t>
            </a:r>
          </a:p>
          <a:p>
            <a:endParaRPr lang="en-GB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4  Everybody, nobody… = they</a:t>
            </a:r>
          </a:p>
          <a:p>
            <a:pPr marL="0" indent="0">
              <a:buNone/>
            </a:pPr>
            <a:r>
              <a:rPr lang="en-GB" sz="4000" b="1" dirty="0" smtClean="0"/>
              <a:t>Everybody</a:t>
            </a:r>
            <a:r>
              <a:rPr lang="en-GB" sz="4000" dirty="0" smtClean="0"/>
              <a:t> was there, weren’t they?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5  This/That……= it</a:t>
            </a:r>
          </a:p>
          <a:p>
            <a:pPr marL="0" indent="0">
              <a:buNone/>
            </a:pPr>
            <a:r>
              <a:rPr lang="en-GB" sz="4000" b="1" dirty="0" smtClean="0"/>
              <a:t>This</a:t>
            </a:r>
            <a:r>
              <a:rPr lang="en-GB" sz="4000" dirty="0" smtClean="0"/>
              <a:t> is your bike, isn’t it?</a:t>
            </a:r>
          </a:p>
          <a:p>
            <a:pPr marL="0" indent="0">
              <a:buNone/>
            </a:pPr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38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304143"/>
              </p:ext>
            </p:extLst>
          </p:nvPr>
        </p:nvGraphicFramePr>
        <p:xfrm>
          <a:off x="539552" y="1412776"/>
          <a:ext cx="8229600" cy="47529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GB" sz="4400" b="1" baseline="0" noProof="0" dirty="0" smtClean="0">
                          <a:solidFill>
                            <a:srgbClr val="C00000"/>
                          </a:solidFill>
                        </a:rPr>
                        <a:t>Nothing</a:t>
                      </a:r>
                      <a:r>
                        <a:rPr lang="en-GB" sz="4400" baseline="0" noProof="0" dirty="0" smtClean="0"/>
                        <a:t> becomes</a:t>
                      </a:r>
                      <a:r>
                        <a:rPr lang="en-GB" sz="4400" noProof="0" dirty="0" smtClean="0"/>
                        <a:t> </a:t>
                      </a:r>
                      <a:r>
                        <a:rPr lang="en-GB" sz="4400" b="1" noProof="0" dirty="0" smtClean="0">
                          <a:solidFill>
                            <a:srgbClr val="C00000"/>
                          </a:solidFill>
                        </a:rPr>
                        <a:t>it</a:t>
                      </a:r>
                      <a:r>
                        <a:rPr lang="en-GB" sz="4400" noProof="0" dirty="0" smtClean="0"/>
                        <a:t>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sz="4400" noProof="0" dirty="0" smtClean="0"/>
                        <a:t>Nothing is wrong, is it?</a:t>
                      </a:r>
                      <a:endParaRPr lang="en-GB" sz="4400" noProof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360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GB" sz="4400" noProof="0" dirty="0" smtClean="0"/>
                        <a:t> </a:t>
                      </a:r>
                      <a:r>
                        <a:rPr lang="en-GB" sz="4400" b="1" noProof="0" dirty="0" smtClean="0">
                          <a:solidFill>
                            <a:srgbClr val="C00000"/>
                          </a:solidFill>
                        </a:rPr>
                        <a:t>There is/are</a:t>
                      </a:r>
                      <a:r>
                        <a:rPr lang="en-GB" sz="4400" b="1" baseline="0" noProof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GB" sz="4400" baseline="0" noProof="0" dirty="0" smtClean="0"/>
                        <a:t>remains </a:t>
                      </a:r>
                      <a:r>
                        <a:rPr lang="en-GB" sz="4400" noProof="0" dirty="0" smtClean="0"/>
                        <a:t> </a:t>
                      </a:r>
                      <a:r>
                        <a:rPr lang="en-GB" sz="4400" b="1" noProof="0" dirty="0" smtClean="0">
                          <a:solidFill>
                            <a:srgbClr val="C00000"/>
                          </a:solidFill>
                        </a:rPr>
                        <a:t>there</a:t>
                      </a:r>
                      <a:r>
                        <a:rPr lang="hr-HR" sz="4400" b="1" noProof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GB" sz="4400" b="1" noProof="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sz="4400" noProof="0" dirty="0" smtClean="0">
                          <a:solidFill>
                            <a:schemeClr val="tx1"/>
                          </a:solidFill>
                        </a:rPr>
                        <a:t>There are two TV's, aren't there?</a:t>
                      </a:r>
                      <a:endParaRPr lang="en-GB" sz="4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4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"/>
          </a:xfrm>
        </p:spPr>
        <p:txBody>
          <a:bodyPr>
            <a:normAutofit fontScale="90000"/>
          </a:bodyPr>
          <a:lstStyle/>
          <a:p>
            <a:pPr lvl="0"/>
            <a:r>
              <a:rPr lang="en-US" sz="2800" b="1" dirty="0"/>
              <a:t>Write appropriate question tags.</a:t>
            </a:r>
            <a:br>
              <a:rPr lang="en-US" sz="2800" b="1" dirty="0"/>
            </a:br>
            <a:endParaRPr lang="en-GB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512" y="476672"/>
            <a:ext cx="5688632" cy="612068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Tom won’t be late, ……………………………….?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You’re tired,……………………..?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You’ve got a camera, 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You weren’t listening, ………………………?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Sue doesn’t know Ann, 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Jack’s applied for the job, ………………………………?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You can speak German, ………………………………….?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He won’t mind if I use his phone, ……………………………?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There are a lot of people here,……………………………..?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Let’s go out tonight, ………………………………..?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This isn’t very interesting, …………………………..?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I’m too impatient, …………………………………?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You wouldn’t tell anyone, ………………………………….?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Listen, ……………………………….?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She speaks three languages, …………………………..?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 shouldn’t have lost my temper,…………………………?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Don’t drop that vase,………………………………..?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He’d never met her before,…………………………….?</a:t>
            </a:r>
            <a:endParaRPr lang="hr-HR" b="1" dirty="0"/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Y</a:t>
            </a:r>
            <a:r>
              <a:rPr lang="en-US" dirty="0" err="1"/>
              <a:t>ou</a:t>
            </a:r>
            <a:r>
              <a:rPr lang="en-US" dirty="0"/>
              <a:t> can hardly follow me,………………………………..?</a:t>
            </a:r>
            <a:endParaRPr lang="hr-HR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She’s got a lovely voice,……………………………?</a:t>
            </a: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84168" y="476672"/>
            <a:ext cx="2880320" cy="61206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will he?</a:t>
            </a:r>
          </a:p>
          <a:p>
            <a:pPr marL="0" indent="0">
              <a:buNone/>
            </a:pPr>
            <a:r>
              <a:rPr lang="en-GB" dirty="0" smtClean="0"/>
              <a:t>2 aren’t you?</a:t>
            </a:r>
          </a:p>
          <a:p>
            <a:pPr marL="0" indent="0">
              <a:buNone/>
            </a:pPr>
            <a:r>
              <a:rPr lang="en-GB" dirty="0" smtClean="0"/>
              <a:t>3 haven’t you?</a:t>
            </a:r>
          </a:p>
          <a:p>
            <a:pPr marL="0" indent="0">
              <a:buNone/>
            </a:pPr>
            <a:r>
              <a:rPr lang="en-GB" dirty="0" smtClean="0"/>
              <a:t>4 were you?</a:t>
            </a:r>
          </a:p>
          <a:p>
            <a:pPr marL="0" indent="0">
              <a:buNone/>
            </a:pPr>
            <a:r>
              <a:rPr lang="en-GB" dirty="0" smtClean="0"/>
              <a:t>5 does she?</a:t>
            </a:r>
          </a:p>
          <a:p>
            <a:pPr marL="0" indent="0">
              <a:buNone/>
            </a:pPr>
            <a:r>
              <a:rPr lang="en-GB" dirty="0" smtClean="0"/>
              <a:t>6 didn’t he?</a:t>
            </a:r>
          </a:p>
          <a:p>
            <a:pPr marL="0" indent="0">
              <a:buNone/>
            </a:pPr>
            <a:r>
              <a:rPr lang="en-GB" dirty="0" smtClean="0"/>
              <a:t>7 can’t you?</a:t>
            </a:r>
          </a:p>
          <a:p>
            <a:pPr marL="0" indent="0">
              <a:buNone/>
            </a:pPr>
            <a:r>
              <a:rPr lang="en-GB" dirty="0" smtClean="0"/>
              <a:t>8 will he?</a:t>
            </a:r>
          </a:p>
          <a:p>
            <a:pPr marL="0" indent="0">
              <a:buNone/>
            </a:pPr>
            <a:r>
              <a:rPr lang="en-GB" dirty="0" smtClean="0"/>
              <a:t>9 aren’t there?</a:t>
            </a:r>
          </a:p>
          <a:p>
            <a:pPr marL="0" indent="0">
              <a:buNone/>
            </a:pPr>
            <a:r>
              <a:rPr lang="en-GB" dirty="0" smtClean="0"/>
              <a:t>10 shall we?</a:t>
            </a:r>
          </a:p>
          <a:p>
            <a:pPr marL="0" indent="0">
              <a:buNone/>
            </a:pPr>
            <a:r>
              <a:rPr lang="en-GB" dirty="0" smtClean="0"/>
              <a:t>11 is it?</a:t>
            </a:r>
          </a:p>
          <a:p>
            <a:pPr marL="0" indent="0">
              <a:buNone/>
            </a:pPr>
            <a:r>
              <a:rPr lang="en-GB" dirty="0" smtClean="0"/>
              <a:t>12 aren’t I?</a:t>
            </a:r>
          </a:p>
          <a:p>
            <a:pPr marL="0" indent="0">
              <a:buNone/>
            </a:pPr>
            <a:r>
              <a:rPr lang="en-GB" dirty="0" smtClean="0"/>
              <a:t>13 would you?</a:t>
            </a:r>
          </a:p>
          <a:p>
            <a:pPr marL="0" indent="0">
              <a:buNone/>
            </a:pPr>
            <a:r>
              <a:rPr lang="en-GB" dirty="0" smtClean="0"/>
              <a:t>14 will you?</a:t>
            </a:r>
          </a:p>
          <a:p>
            <a:pPr marL="0" indent="0">
              <a:buNone/>
            </a:pPr>
            <a:r>
              <a:rPr lang="en-GB" dirty="0" smtClean="0"/>
              <a:t>15 doesn’t she?</a:t>
            </a:r>
          </a:p>
          <a:p>
            <a:pPr marL="0" indent="0">
              <a:buNone/>
            </a:pPr>
            <a:r>
              <a:rPr lang="en-GB" dirty="0" smtClean="0"/>
              <a:t>16 should I? </a:t>
            </a:r>
          </a:p>
          <a:p>
            <a:pPr marL="0" indent="0">
              <a:buNone/>
            </a:pPr>
            <a:r>
              <a:rPr lang="en-GB" dirty="0" smtClean="0"/>
              <a:t>17 will you?</a:t>
            </a:r>
          </a:p>
          <a:p>
            <a:pPr marL="0" indent="0">
              <a:buNone/>
            </a:pPr>
            <a:r>
              <a:rPr lang="en-GB" dirty="0" smtClean="0"/>
              <a:t>18 hadn’t he?</a:t>
            </a:r>
          </a:p>
          <a:p>
            <a:pPr marL="0" indent="0">
              <a:buNone/>
            </a:pPr>
            <a:r>
              <a:rPr lang="en-GB" dirty="0" smtClean="0"/>
              <a:t>19 can you?</a:t>
            </a:r>
          </a:p>
          <a:p>
            <a:pPr marL="0" indent="0">
              <a:buNone/>
            </a:pPr>
            <a:r>
              <a:rPr lang="en-GB" dirty="0" smtClean="0"/>
              <a:t>20 hasn’t she?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4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Exercises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u="sng" dirty="0">
                <a:hlinkClick r:id="rId2"/>
              </a:rPr>
              <a:t>http://www.ego4u.com/</a:t>
            </a:r>
            <a:r>
              <a:rPr lang="hr-HR" u="sng" dirty="0" err="1">
                <a:hlinkClick r:id="rId2"/>
              </a:rPr>
              <a:t>en</a:t>
            </a:r>
            <a:r>
              <a:rPr lang="hr-HR" u="sng" dirty="0">
                <a:hlinkClick r:id="rId2"/>
              </a:rPr>
              <a:t>/</a:t>
            </a:r>
            <a:r>
              <a:rPr lang="hr-HR" u="sng" dirty="0" err="1">
                <a:hlinkClick r:id="rId2"/>
              </a:rPr>
              <a:t>cram</a:t>
            </a:r>
            <a:r>
              <a:rPr lang="hr-HR" u="sng" dirty="0">
                <a:hlinkClick r:id="rId2"/>
              </a:rPr>
              <a:t>-</a:t>
            </a:r>
            <a:r>
              <a:rPr lang="hr-HR" u="sng" dirty="0" err="1">
                <a:hlinkClick r:id="rId2"/>
              </a:rPr>
              <a:t>up</a:t>
            </a:r>
            <a:r>
              <a:rPr lang="hr-HR" u="sng" dirty="0">
                <a:hlinkClick r:id="rId2"/>
              </a:rPr>
              <a:t>/</a:t>
            </a:r>
            <a:r>
              <a:rPr lang="hr-HR" u="sng" dirty="0" err="1">
                <a:hlinkClick r:id="rId2"/>
              </a:rPr>
              <a:t>grammar</a:t>
            </a:r>
            <a:r>
              <a:rPr lang="hr-HR" u="sng" dirty="0">
                <a:hlinkClick r:id="rId2"/>
              </a:rPr>
              <a:t>/</a:t>
            </a:r>
            <a:r>
              <a:rPr lang="hr-HR" u="sng" dirty="0" err="1">
                <a:hlinkClick r:id="rId2"/>
              </a:rPr>
              <a:t>question</a:t>
            </a:r>
            <a:r>
              <a:rPr lang="hr-HR" u="sng" dirty="0">
                <a:hlinkClick r:id="rId2"/>
              </a:rPr>
              <a:t>-</a:t>
            </a:r>
            <a:r>
              <a:rPr lang="hr-HR" u="sng" dirty="0" err="1">
                <a:hlinkClick r:id="rId2"/>
              </a:rPr>
              <a:t>tags</a:t>
            </a:r>
            <a:r>
              <a:rPr lang="hr-HR" u="sng" dirty="0">
                <a:hlinkClick r:id="rId2"/>
              </a:rPr>
              <a:t>/</a:t>
            </a:r>
            <a:r>
              <a:rPr lang="hr-HR" u="sng" dirty="0" err="1">
                <a:hlinkClick r:id="rId2"/>
              </a:rPr>
              <a:t>exercises</a:t>
            </a:r>
            <a:endParaRPr lang="hr-HR" dirty="0"/>
          </a:p>
          <a:p>
            <a:r>
              <a:rPr lang="hr-HR" u="sng" dirty="0">
                <a:hlinkClick r:id="rId3"/>
              </a:rPr>
              <a:t>http://www.englisch-hilfen.de/en/exercises/questions/question_tags3.htm</a:t>
            </a:r>
            <a:endParaRPr lang="hr-HR" dirty="0"/>
          </a:p>
          <a:p>
            <a:r>
              <a:rPr lang="hr-HR" u="sng" dirty="0">
                <a:hlinkClick r:id="rId4"/>
              </a:rPr>
              <a:t>http://www.english-zone.com/grammar/tags01.html</a:t>
            </a:r>
            <a:endParaRPr lang="hr-HR" dirty="0"/>
          </a:p>
          <a:p>
            <a:r>
              <a:rPr lang="hr-HR" u="sng" dirty="0">
                <a:hlinkClick r:id="rId5"/>
              </a:rPr>
              <a:t>http://www.better-english.com/grammar/questiontags.htm</a:t>
            </a:r>
            <a:endParaRPr lang="hr-HR" dirty="0"/>
          </a:p>
          <a:p>
            <a:r>
              <a:rPr lang="hr-HR" u="sng" dirty="0">
                <a:hlinkClick r:id="rId6"/>
              </a:rPr>
              <a:t>http://www.englishexercises.org/</a:t>
            </a:r>
            <a:r>
              <a:rPr lang="hr-HR" u="sng" dirty="0" err="1">
                <a:hlinkClick r:id="rId6"/>
              </a:rPr>
              <a:t>makeagame</a:t>
            </a:r>
            <a:r>
              <a:rPr lang="hr-HR" u="sng" dirty="0">
                <a:hlinkClick r:id="rId6"/>
              </a:rPr>
              <a:t>/</a:t>
            </a:r>
            <a:r>
              <a:rPr lang="hr-HR" u="sng" dirty="0" err="1">
                <a:hlinkClick r:id="rId6"/>
              </a:rPr>
              <a:t>viewgame.asp</a:t>
            </a:r>
            <a:r>
              <a:rPr lang="hr-HR" u="sng" dirty="0">
                <a:hlinkClick r:id="rId6"/>
              </a:rPr>
              <a:t>?</a:t>
            </a:r>
            <a:r>
              <a:rPr lang="hr-HR" u="sng" dirty="0" err="1">
                <a:hlinkClick r:id="rId6"/>
              </a:rPr>
              <a:t>id</a:t>
            </a:r>
            <a:r>
              <a:rPr lang="hr-HR" u="sng" dirty="0">
                <a:hlinkClick r:id="rId6"/>
              </a:rPr>
              <a:t>=2520</a:t>
            </a:r>
            <a:endParaRPr lang="hr-HR" dirty="0"/>
          </a:p>
          <a:p>
            <a:r>
              <a:rPr lang="hr-HR" u="sng" dirty="0">
                <a:hlinkClick r:id="rId7"/>
              </a:rPr>
              <a:t>http://www.englishexercises.org/</a:t>
            </a:r>
            <a:r>
              <a:rPr lang="hr-HR" u="sng" dirty="0" err="1">
                <a:hlinkClick r:id="rId7"/>
              </a:rPr>
              <a:t>makeagame</a:t>
            </a:r>
            <a:r>
              <a:rPr lang="hr-HR" u="sng" dirty="0">
                <a:hlinkClick r:id="rId7"/>
              </a:rPr>
              <a:t>/</a:t>
            </a:r>
            <a:r>
              <a:rPr lang="hr-HR" u="sng" dirty="0" err="1">
                <a:hlinkClick r:id="rId7"/>
              </a:rPr>
              <a:t>viewgame.asp</a:t>
            </a:r>
            <a:r>
              <a:rPr lang="hr-HR" u="sng" dirty="0">
                <a:hlinkClick r:id="rId7"/>
              </a:rPr>
              <a:t>?</a:t>
            </a:r>
            <a:r>
              <a:rPr lang="hr-HR" u="sng" dirty="0" err="1">
                <a:hlinkClick r:id="rId7"/>
              </a:rPr>
              <a:t>id</a:t>
            </a:r>
            <a:r>
              <a:rPr lang="hr-HR" u="sng" dirty="0">
                <a:hlinkClick r:id="rId7"/>
              </a:rPr>
              <a:t>=4377</a:t>
            </a:r>
            <a:endParaRPr lang="hr-HR" dirty="0"/>
          </a:p>
          <a:p>
            <a:r>
              <a:rPr lang="hr-HR" u="sng" dirty="0">
                <a:hlinkClick r:id="rId8"/>
              </a:rPr>
              <a:t>http://www.englishexercises.org/</a:t>
            </a:r>
            <a:r>
              <a:rPr lang="hr-HR" u="sng" dirty="0" err="1">
                <a:hlinkClick r:id="rId8"/>
              </a:rPr>
              <a:t>makeagame</a:t>
            </a:r>
            <a:r>
              <a:rPr lang="hr-HR" u="sng" dirty="0">
                <a:hlinkClick r:id="rId8"/>
              </a:rPr>
              <a:t>/</a:t>
            </a:r>
            <a:r>
              <a:rPr lang="hr-HR" u="sng" dirty="0" err="1">
                <a:hlinkClick r:id="rId8"/>
              </a:rPr>
              <a:t>viewgame.asp</a:t>
            </a:r>
            <a:r>
              <a:rPr lang="hr-HR" u="sng" dirty="0">
                <a:hlinkClick r:id="rId8"/>
              </a:rPr>
              <a:t>?</a:t>
            </a:r>
            <a:r>
              <a:rPr lang="hr-HR" u="sng" dirty="0" err="1">
                <a:hlinkClick r:id="rId8"/>
              </a:rPr>
              <a:t>id</a:t>
            </a:r>
            <a:r>
              <a:rPr lang="hr-HR" u="sng" dirty="0">
                <a:hlinkClick r:id="rId8"/>
              </a:rPr>
              <a:t>=5573</a:t>
            </a:r>
            <a:endParaRPr lang="hr-HR" dirty="0"/>
          </a:p>
          <a:p>
            <a:r>
              <a:rPr lang="hr-HR" u="sng" dirty="0">
                <a:hlinkClick r:id="rId9"/>
              </a:rPr>
              <a:t>http://www.englishclub.com/</a:t>
            </a:r>
            <a:r>
              <a:rPr lang="hr-HR" u="sng" dirty="0" err="1">
                <a:hlinkClick r:id="rId9"/>
              </a:rPr>
              <a:t>grammar</a:t>
            </a:r>
            <a:r>
              <a:rPr lang="hr-HR" u="sng" dirty="0">
                <a:hlinkClick r:id="rId9"/>
              </a:rPr>
              <a:t>/</a:t>
            </a:r>
            <a:r>
              <a:rPr lang="hr-HR" u="sng" dirty="0" err="1">
                <a:hlinkClick r:id="rId9"/>
              </a:rPr>
              <a:t>verbs</a:t>
            </a:r>
            <a:r>
              <a:rPr lang="hr-HR" u="sng" dirty="0">
                <a:hlinkClick r:id="rId9"/>
              </a:rPr>
              <a:t>-</a:t>
            </a:r>
            <a:r>
              <a:rPr lang="hr-HR" u="sng" dirty="0" err="1">
                <a:hlinkClick r:id="rId9"/>
              </a:rPr>
              <a:t>questions</a:t>
            </a:r>
            <a:r>
              <a:rPr lang="hr-HR" u="sng" dirty="0">
                <a:hlinkClick r:id="rId9"/>
              </a:rPr>
              <a:t>-</a:t>
            </a:r>
            <a:r>
              <a:rPr lang="hr-HR" u="sng" dirty="0" err="1">
                <a:hlinkClick r:id="rId9"/>
              </a:rPr>
              <a:t>tag</a:t>
            </a:r>
            <a:r>
              <a:rPr lang="hr-HR" u="sng" dirty="0">
                <a:hlinkClick r:id="rId9"/>
              </a:rPr>
              <a:t>_</a:t>
            </a:r>
            <a:r>
              <a:rPr lang="hr-HR" u="sng" dirty="0" err="1">
                <a:hlinkClick r:id="rId9"/>
              </a:rPr>
              <a:t>quiz.htm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65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395</Words>
  <Application>Microsoft Office PowerPoint</Application>
  <PresentationFormat>Prikaz na zaslonu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Question tags</vt:lpstr>
      <vt:lpstr>PowerPoint prezentacija</vt:lpstr>
      <vt:lpstr>BE CAREFUL!!!</vt:lpstr>
      <vt:lpstr>PowerPoint prezentacija</vt:lpstr>
      <vt:lpstr>Write appropriate question tags. </vt:lpstr>
      <vt:lpstr>Exercises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tags</dc:title>
  <dc:creator>Nina</dc:creator>
  <cp:lastModifiedBy>Nina Čalić</cp:lastModifiedBy>
  <cp:revision>17</cp:revision>
  <dcterms:created xsi:type="dcterms:W3CDTF">2012-12-28T18:03:30Z</dcterms:created>
  <dcterms:modified xsi:type="dcterms:W3CDTF">2022-04-18T10:35:38Z</dcterms:modified>
</cp:coreProperties>
</file>