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50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65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30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7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942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61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1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79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73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83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17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48DFA-16B5-458E-A5D7-03617549B543}" type="datetimeFigureOut">
              <a:rPr lang="en-GB" smtClean="0"/>
              <a:t>17/04/2022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13FE2-CD3B-4385-A021-6E4BF8C46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3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Simple</a:t>
            </a:r>
            <a:r>
              <a:rPr lang="en-GB" dirty="0" smtClean="0"/>
              <a:t> Future Passive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79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66255"/>
            <a:ext cx="10515600" cy="94210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smtClean="0">
                <a:solidFill>
                  <a:srgbClr val="FF0000"/>
                </a:solidFill>
                <a:latin typeface="+mn-lt"/>
              </a:rPr>
              <a:t>will be </a:t>
            </a:r>
            <a:r>
              <a:rPr lang="en-GB" sz="3200" b="1" smtClean="0">
                <a:latin typeface="+mn-lt"/>
              </a:rPr>
              <a:t>+ </a:t>
            </a:r>
            <a:r>
              <a:rPr lang="en-GB" sz="3200" b="1" smtClean="0">
                <a:latin typeface="+mn-lt"/>
              </a:rPr>
              <a:t>Past Participle</a:t>
            </a:r>
            <a:br>
              <a:rPr lang="en-GB" sz="3200" b="1" smtClean="0">
                <a:latin typeface="+mn-lt"/>
              </a:rPr>
            </a:br>
            <a:endParaRPr lang="en-GB" sz="3200" b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14035" y="1108364"/>
            <a:ext cx="11647056" cy="5068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smtClean="0"/>
          </a:p>
          <a:p>
            <a:pPr marL="0" indent="0">
              <a:buNone/>
            </a:pPr>
            <a:r>
              <a:rPr lang="en-GB" smtClean="0"/>
              <a:t>                       </a:t>
            </a:r>
            <a:r>
              <a:rPr lang="en-GB" smtClean="0"/>
              <a:t> Health problems </a:t>
            </a:r>
            <a:r>
              <a:rPr lang="en-GB" b="1" smtClean="0"/>
              <a:t>will be detected </a:t>
            </a:r>
            <a:r>
              <a:rPr lang="en-GB" smtClean="0"/>
              <a:t>by scanning capsules.</a:t>
            </a:r>
          </a:p>
          <a:p>
            <a:pPr marL="0" indent="0">
              <a:buNone/>
            </a:pPr>
            <a:endParaRPr lang="en-GB" smtClean="0"/>
          </a:p>
          <a:p>
            <a:pPr marL="0" indent="0">
              <a:buNone/>
            </a:pPr>
            <a:r>
              <a:rPr lang="en-GB" smtClean="0"/>
              <a:t>                                                </a:t>
            </a:r>
            <a:r>
              <a:rPr lang="en-GB" b="1" smtClean="0">
                <a:solidFill>
                  <a:srgbClr val="FF0000"/>
                </a:solidFill>
              </a:rPr>
              <a:t>will not / won’t be </a:t>
            </a:r>
            <a:r>
              <a:rPr lang="en-GB" smtClean="0"/>
              <a:t>+ Past Participle</a:t>
            </a:r>
          </a:p>
          <a:p>
            <a:pPr marL="0" indent="0">
              <a:buNone/>
            </a:pPr>
            <a:endParaRPr lang="en-GB" smtClean="0"/>
          </a:p>
          <a:p>
            <a:pPr marL="0" indent="0">
              <a:buNone/>
            </a:pPr>
            <a:r>
              <a:rPr lang="en-GB" smtClean="0"/>
              <a:t>                                     </a:t>
            </a:r>
            <a:r>
              <a:rPr lang="en-GB" smtClean="0"/>
              <a:t> Animals </a:t>
            </a:r>
            <a:r>
              <a:rPr lang="en-GB" b="1" smtClean="0"/>
              <a:t>won’t be treated </a:t>
            </a:r>
            <a:r>
              <a:rPr lang="en-GB" smtClean="0"/>
              <a:t>badly. </a:t>
            </a:r>
          </a:p>
          <a:p>
            <a:pPr marL="0" indent="0">
              <a:buNone/>
            </a:pPr>
            <a:endParaRPr lang="en-GB" smtClean="0"/>
          </a:p>
          <a:p>
            <a:pPr marL="0" indent="0">
              <a:buNone/>
            </a:pPr>
            <a:r>
              <a:rPr lang="en-GB" smtClean="0"/>
              <a:t>                                               </a:t>
            </a:r>
            <a:r>
              <a:rPr lang="en-GB" b="1" smtClean="0">
                <a:solidFill>
                  <a:srgbClr val="FF0000"/>
                </a:solidFill>
              </a:rPr>
              <a:t>Will</a:t>
            </a:r>
            <a:r>
              <a:rPr lang="en-GB" smtClean="0"/>
              <a:t> + S + </a:t>
            </a:r>
            <a:r>
              <a:rPr lang="en-GB" b="1" smtClean="0">
                <a:solidFill>
                  <a:srgbClr val="FF0000"/>
                </a:solidFill>
              </a:rPr>
              <a:t>be </a:t>
            </a:r>
            <a:r>
              <a:rPr lang="en-GB" smtClean="0"/>
              <a:t>+ Past Participle </a:t>
            </a:r>
            <a:r>
              <a:rPr lang="en-GB" b="1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en-GB" smtClean="0"/>
          </a:p>
          <a:p>
            <a:pPr marL="0" indent="0">
              <a:buNone/>
            </a:pPr>
            <a:r>
              <a:rPr lang="en-GB" smtClean="0"/>
              <a:t>                                            </a:t>
            </a:r>
            <a:r>
              <a:rPr lang="en-GB" b="1" smtClean="0"/>
              <a:t>Will</a:t>
            </a:r>
            <a:r>
              <a:rPr lang="en-GB" smtClean="0"/>
              <a:t> food </a:t>
            </a:r>
            <a:r>
              <a:rPr lang="en-GB" b="1" smtClean="0"/>
              <a:t>be grow</a:t>
            </a:r>
            <a:r>
              <a:rPr lang="en-GB" b="1" smtClean="0"/>
              <a:t>n </a:t>
            </a:r>
            <a:r>
              <a:rPr lang="en-GB" b="1" smtClean="0"/>
              <a:t> </a:t>
            </a:r>
            <a:r>
              <a:rPr lang="en-GB" smtClean="0"/>
              <a:t>in labs?</a:t>
            </a: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942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66255"/>
            <a:ext cx="10515600" cy="942109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  <a:latin typeface="+mn-lt"/>
              </a:rPr>
              <a:t>Turn the verbs into the Simple Future passive.</a:t>
            </a:r>
            <a:endParaRPr lang="en-GB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14035" y="1108364"/>
            <a:ext cx="7684655" cy="55972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Health problems (detect) by scanning capsules.</a:t>
            </a:r>
          </a:p>
          <a:p>
            <a:pPr marL="0" indent="0">
              <a:buNone/>
            </a:pPr>
            <a:r>
              <a:rPr lang="en-GB" dirty="0" smtClean="0"/>
              <a:t>2 New organs (transplant) easily. </a:t>
            </a:r>
          </a:p>
          <a:p>
            <a:pPr marL="0" indent="0">
              <a:buNone/>
            </a:pPr>
            <a:r>
              <a:rPr lang="en-GB" dirty="0" smtClean="0"/>
              <a:t>3 Animals (not treat) badly.</a:t>
            </a:r>
          </a:p>
          <a:p>
            <a:pPr marL="0" indent="0">
              <a:buNone/>
            </a:pPr>
            <a:r>
              <a:rPr lang="en-GB" dirty="0" smtClean="0"/>
              <a:t>4 Diseases (cure) by </a:t>
            </a:r>
            <a:r>
              <a:rPr lang="en-GB" dirty="0" err="1" smtClean="0"/>
              <a:t>nanobots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r>
              <a:rPr lang="en-GB" dirty="0" smtClean="0"/>
              <a:t>5 Our abilities (improve).</a:t>
            </a:r>
          </a:p>
          <a:p>
            <a:pPr marL="0" indent="0">
              <a:buNone/>
            </a:pPr>
            <a:r>
              <a:rPr lang="en-GB" dirty="0" smtClean="0"/>
              <a:t>6 Food (grow) in labs.</a:t>
            </a:r>
          </a:p>
          <a:p>
            <a:pPr marL="0" indent="0">
              <a:buNone/>
            </a:pPr>
            <a:r>
              <a:rPr lang="en-GB" dirty="0" smtClean="0"/>
              <a:t>7 Houses (build) of eco-friendly materials.</a:t>
            </a:r>
          </a:p>
          <a:p>
            <a:pPr marL="0" indent="0">
              <a:buNone/>
            </a:pPr>
            <a:r>
              <a:rPr lang="en-GB" dirty="0" smtClean="0"/>
              <a:t>8 Non-renewable energy sources (not use</a:t>
            </a:r>
            <a:r>
              <a:rPr lang="en-GB" dirty="0" smtClean="0"/>
              <a:t>).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9 … </a:t>
            </a:r>
            <a:r>
              <a:rPr lang="en-GB" dirty="0" smtClean="0"/>
              <a:t>the work round the house (do) by robots?</a:t>
            </a:r>
          </a:p>
          <a:p>
            <a:pPr marL="0" indent="0">
              <a:buNone/>
            </a:pPr>
            <a:r>
              <a:rPr lang="en-GB" dirty="0" smtClean="0"/>
              <a:t>10 … time travelling machines (use)?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164945" y="1108363"/>
            <a:ext cx="3713020" cy="55972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1 </a:t>
            </a:r>
            <a:r>
              <a:rPr lang="en-GB" dirty="0" smtClean="0"/>
              <a:t>will be detected</a:t>
            </a:r>
          </a:p>
          <a:p>
            <a:pPr marL="0" indent="0">
              <a:buNone/>
            </a:pPr>
            <a:r>
              <a:rPr lang="en-GB" dirty="0" smtClean="0"/>
              <a:t>2 will be transplanted</a:t>
            </a:r>
          </a:p>
          <a:p>
            <a:pPr marL="0" indent="0">
              <a:buNone/>
            </a:pPr>
            <a:r>
              <a:rPr lang="en-GB" dirty="0" smtClean="0"/>
              <a:t>3 won’t be treated</a:t>
            </a:r>
          </a:p>
          <a:p>
            <a:pPr marL="0" indent="0">
              <a:buNone/>
            </a:pPr>
            <a:r>
              <a:rPr lang="en-GB" dirty="0" smtClean="0"/>
              <a:t>4 will be cured </a:t>
            </a:r>
          </a:p>
          <a:p>
            <a:pPr marL="0" indent="0">
              <a:buNone/>
            </a:pPr>
            <a:r>
              <a:rPr lang="en-GB" dirty="0" smtClean="0"/>
              <a:t>5 will be improved</a:t>
            </a:r>
          </a:p>
          <a:p>
            <a:pPr marL="0" indent="0">
              <a:buNone/>
            </a:pPr>
            <a:r>
              <a:rPr lang="en-GB" dirty="0" smtClean="0"/>
              <a:t>6 will be grown</a:t>
            </a:r>
          </a:p>
          <a:p>
            <a:pPr marL="0" indent="0">
              <a:buNone/>
            </a:pPr>
            <a:r>
              <a:rPr lang="en-GB" dirty="0" smtClean="0"/>
              <a:t>7 will be built</a:t>
            </a:r>
          </a:p>
          <a:p>
            <a:pPr marL="0" indent="0">
              <a:buNone/>
            </a:pPr>
            <a:r>
              <a:rPr lang="en-GB" dirty="0" smtClean="0"/>
              <a:t>8 won’t be </a:t>
            </a:r>
            <a:r>
              <a:rPr lang="en-GB" dirty="0" smtClean="0"/>
              <a:t>used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9 </a:t>
            </a:r>
            <a:r>
              <a:rPr lang="en-GB" dirty="0" smtClean="0"/>
              <a:t>Will the work round the house be done … ?</a:t>
            </a:r>
          </a:p>
          <a:p>
            <a:pPr marL="0" indent="0">
              <a:buNone/>
            </a:pPr>
            <a:r>
              <a:rPr lang="en-GB" dirty="0" smtClean="0"/>
              <a:t>10 Will time travelling machines be used?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36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5564" y="120074"/>
            <a:ext cx="11058236" cy="729672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+mn-lt"/>
              </a:rPr>
              <a:t>Turn the sentences into the Passive voice.</a:t>
            </a:r>
            <a:endParaRPr lang="en-GB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12437" y="849746"/>
            <a:ext cx="5835073" cy="5837381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b="1" dirty="0" smtClean="0"/>
              <a:t>Robots</a:t>
            </a:r>
            <a:r>
              <a:rPr lang="en-GB" dirty="0" smtClean="0"/>
              <a:t> will clean </a:t>
            </a:r>
            <a:r>
              <a:rPr lang="en-GB" b="1" dirty="0" smtClean="0"/>
              <a:t>our houses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2 </a:t>
            </a:r>
            <a:r>
              <a:rPr lang="en-GB" dirty="0" smtClean="0"/>
              <a:t>People </a:t>
            </a:r>
            <a:r>
              <a:rPr lang="en-GB" dirty="0" smtClean="0"/>
              <a:t>won’t use </a:t>
            </a:r>
            <a:r>
              <a:rPr lang="en-GB" b="1" dirty="0" smtClean="0"/>
              <a:t>petrol cars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3 Robots will prepare </a:t>
            </a:r>
            <a:r>
              <a:rPr lang="en-GB" b="1" dirty="0" smtClean="0"/>
              <a:t>meals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4 People will reduce </a:t>
            </a:r>
            <a:r>
              <a:rPr lang="en-GB" b="1" dirty="0" smtClean="0"/>
              <a:t>the use of fossil fuels. </a:t>
            </a:r>
          </a:p>
          <a:p>
            <a:pPr marL="0" indent="0">
              <a:buNone/>
            </a:pPr>
            <a:r>
              <a:rPr lang="en-GB" dirty="0" smtClean="0"/>
              <a:t>5 People will build </a:t>
            </a:r>
            <a:r>
              <a:rPr lang="en-GB" b="1" dirty="0" smtClean="0"/>
              <a:t>subterranean cities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6 Robots won’t replace </a:t>
            </a:r>
            <a:r>
              <a:rPr lang="en-GB" b="1" dirty="0" smtClean="0"/>
              <a:t>teachers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7 People won’t make </a:t>
            </a:r>
            <a:r>
              <a:rPr lang="en-GB" b="1" dirty="0" smtClean="0"/>
              <a:t>driving decisions. </a:t>
            </a:r>
          </a:p>
          <a:p>
            <a:pPr marL="0" indent="0">
              <a:buNone/>
            </a:pPr>
            <a:r>
              <a:rPr lang="en-GB" dirty="0" smtClean="0"/>
              <a:t>8 Space elevators will transport </a:t>
            </a:r>
            <a:r>
              <a:rPr lang="en-GB" b="1" dirty="0" smtClean="0"/>
              <a:t>people</a:t>
            </a:r>
            <a:r>
              <a:rPr lang="en-GB" dirty="0" smtClean="0"/>
              <a:t> to the Moon.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19801" y="849746"/>
            <a:ext cx="6033654" cy="583738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 Our houses will be cleaned by robots.</a:t>
            </a:r>
          </a:p>
          <a:p>
            <a:pPr marL="0" indent="0">
              <a:buNone/>
            </a:pPr>
            <a:r>
              <a:rPr lang="en-GB" dirty="0" smtClean="0"/>
              <a:t>2 Petrol cars won’t be used.</a:t>
            </a:r>
          </a:p>
          <a:p>
            <a:pPr marL="0" indent="0">
              <a:buNone/>
            </a:pPr>
            <a:r>
              <a:rPr lang="en-GB" dirty="0" smtClean="0"/>
              <a:t>3 Meals will be prepared by robots.</a:t>
            </a:r>
          </a:p>
          <a:p>
            <a:pPr marL="0" indent="0">
              <a:buNone/>
            </a:pPr>
            <a:r>
              <a:rPr lang="en-GB" dirty="0" smtClean="0"/>
              <a:t>4 The use of fossil fuels will be reduced.</a:t>
            </a:r>
          </a:p>
          <a:p>
            <a:pPr marL="0" indent="0">
              <a:buNone/>
            </a:pPr>
            <a:r>
              <a:rPr lang="en-GB" dirty="0" smtClean="0"/>
              <a:t>5 Subterranean cities will be built. </a:t>
            </a:r>
          </a:p>
          <a:p>
            <a:pPr marL="0" indent="0">
              <a:buNone/>
            </a:pPr>
            <a:r>
              <a:rPr lang="en-GB" dirty="0" smtClean="0"/>
              <a:t>6 Teachers won’t be replaced by robots.</a:t>
            </a:r>
          </a:p>
          <a:p>
            <a:pPr marL="0" indent="0">
              <a:buNone/>
            </a:pPr>
            <a:r>
              <a:rPr lang="en-GB" dirty="0" smtClean="0"/>
              <a:t>7 Driving decisions won’t be made by people. </a:t>
            </a:r>
          </a:p>
          <a:p>
            <a:pPr marL="0" indent="0">
              <a:buNone/>
            </a:pPr>
            <a:r>
              <a:rPr lang="en-GB" dirty="0" smtClean="0"/>
              <a:t>8 People will be transported by space elevators to the Moon.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83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336</Words>
  <Application>Microsoft Office PowerPoint</Application>
  <PresentationFormat>Široki zaslon</PresentationFormat>
  <Paragraphs>50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sustava Office</vt:lpstr>
      <vt:lpstr>Simple Future Passive</vt:lpstr>
      <vt:lpstr>will be + Past Participle </vt:lpstr>
      <vt:lpstr>Turn the verbs into the Simple Future passive.</vt:lpstr>
      <vt:lpstr>Turn the sentences into the Passive voice.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Future Passive</dc:title>
  <dc:creator>Nina Čalić</dc:creator>
  <cp:lastModifiedBy>Nina Čalić</cp:lastModifiedBy>
  <cp:revision>6</cp:revision>
  <dcterms:created xsi:type="dcterms:W3CDTF">2022-02-19T10:28:48Z</dcterms:created>
  <dcterms:modified xsi:type="dcterms:W3CDTF">2022-04-17T11:00:14Z</dcterms:modified>
</cp:coreProperties>
</file>