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D8B6-B1F8-4EB1-9AAD-32EE979CBE6C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DB1E-C187-4C45-B17F-3A749E29BB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38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D8B6-B1F8-4EB1-9AAD-32EE979CBE6C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DB1E-C187-4C45-B17F-3A749E29BB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528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D8B6-B1F8-4EB1-9AAD-32EE979CBE6C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DB1E-C187-4C45-B17F-3A749E29BB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89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D8B6-B1F8-4EB1-9AAD-32EE979CBE6C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DB1E-C187-4C45-B17F-3A749E29BB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496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D8B6-B1F8-4EB1-9AAD-32EE979CBE6C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DB1E-C187-4C45-B17F-3A749E29BB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964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D8B6-B1F8-4EB1-9AAD-32EE979CBE6C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DB1E-C187-4C45-B17F-3A749E29BB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000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D8B6-B1F8-4EB1-9AAD-32EE979CBE6C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DB1E-C187-4C45-B17F-3A749E29BB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61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D8B6-B1F8-4EB1-9AAD-32EE979CBE6C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DB1E-C187-4C45-B17F-3A749E29BB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654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D8B6-B1F8-4EB1-9AAD-32EE979CBE6C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DB1E-C187-4C45-B17F-3A749E29BB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77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D8B6-B1F8-4EB1-9AAD-32EE979CBE6C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DB1E-C187-4C45-B17F-3A749E29BB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409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D8B6-B1F8-4EB1-9AAD-32EE979CBE6C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2DB1E-C187-4C45-B17F-3A749E29BB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681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9D8B6-B1F8-4EB1-9AAD-32EE979CBE6C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2DB1E-C187-4C45-B17F-3A749E29BB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13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rnenglishfeelgood.com/passive-voice-simplepresent1.html" TargetMode="External"/><Relationship Id="rId2" Type="http://schemas.openxmlformats.org/officeDocument/2006/relationships/hyperlink" Target="https://www.montsemorales.com/gramatica/Passivpres1.htm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irst-english.org/english_learning/english_active_passive/34_active_passive_simple_past_english.htm" TargetMode="External"/><Relationship Id="rId2" Type="http://schemas.openxmlformats.org/officeDocument/2006/relationships/hyperlink" Target="https://www.ego4u.com/en/cram-up/grammar/passive/exercises?0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iveworksheets.com/worksheets/en/English_as_a_Second_Language_(ESL)/Passive_Voice/Present_and_Past_Simple_Passive_go1505459ln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ammarnet.com/ghtml/passive/ifuturesimplepassive0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Passive - revision</a:t>
            </a:r>
            <a:endParaRPr lang="en-GB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61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95564" y="1117600"/>
            <a:ext cx="11702472" cy="960582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Present Simple Passive: </a:t>
            </a:r>
            <a:r>
              <a:rPr lang="en-GB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AM, IS, ARE + Past Participle</a:t>
            </a:r>
            <a:endParaRPr lang="en-GB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66255" y="2549235"/>
            <a:ext cx="5853545" cy="4128655"/>
          </a:xfrm>
        </p:spPr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Make passive sentences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hlinkClick r:id="rId3"/>
              </a:rPr>
              <a:t>Turn </a:t>
            </a:r>
            <a:r>
              <a:rPr lang="en-GB" dirty="0" smtClean="0">
                <a:hlinkClick r:id="rId3"/>
              </a:rPr>
              <a:t>the sentences into passive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3001817"/>
            <a:ext cx="5181600" cy="3676073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38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2581" y="365125"/>
            <a:ext cx="11499273" cy="1325563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Past Simple Passive: </a:t>
            </a:r>
            <a:r>
              <a:rPr lang="en-GB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WAS, WERE + Past Participle</a:t>
            </a:r>
            <a:endParaRPr lang="en-GB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Make passive sentences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hlinkClick r:id="rId3"/>
              </a:rPr>
              <a:t>Turn active sentences into passive</a:t>
            </a:r>
            <a:endParaRPr lang="hr-HR" dirty="0" smtClean="0"/>
          </a:p>
          <a:p>
            <a:pPr marL="0" indent="0">
              <a:buNone/>
            </a:pPr>
            <a:r>
              <a:rPr lang="en-GB" dirty="0" smtClean="0">
                <a:hlinkClick r:id="rId4"/>
              </a:rPr>
              <a:t>Present and Past Simple Passive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56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Will Future Passive: </a:t>
            </a:r>
            <a:r>
              <a:rPr lang="en-GB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BE + Past Participle</a:t>
            </a:r>
            <a:endParaRPr lang="en-GB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en-GB" dirty="0" smtClean="0">
                <a:hlinkClick r:id="rId2"/>
              </a:rPr>
              <a:t>Turn the active sentences into passive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722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61</Words>
  <Application>Microsoft Office PowerPoint</Application>
  <PresentationFormat>Široki zaslon</PresentationFormat>
  <Paragraphs>13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sustava Office</vt:lpstr>
      <vt:lpstr>Passive - revision</vt:lpstr>
      <vt:lpstr>Present Simple Passive: AM, IS, ARE + Past Participle</vt:lpstr>
      <vt:lpstr>Past Simple Passive: WAS, WERE + Past Participle</vt:lpstr>
      <vt:lpstr>Will Future Passive: WILL BE + Past Participle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Passive - revision</dc:title>
  <dc:creator>Nina Čalić</dc:creator>
  <cp:lastModifiedBy>Nina Čalić</cp:lastModifiedBy>
  <cp:revision>6</cp:revision>
  <dcterms:created xsi:type="dcterms:W3CDTF">2022-04-18T08:04:31Z</dcterms:created>
  <dcterms:modified xsi:type="dcterms:W3CDTF">2022-05-06T15:41:08Z</dcterms:modified>
</cp:coreProperties>
</file>