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4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5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28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2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38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2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5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26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85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81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2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FB8FB-5855-4853-87B1-2263CDF57223}" type="datetimeFigureOut">
              <a:rPr lang="en-GB" smtClean="0"/>
              <a:t>19/02/2022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A3251-9838-4396-A090-9FE22C57F4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4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Active</a:t>
            </a:r>
            <a:r>
              <a:rPr lang="hr-HR" dirty="0" smtClean="0"/>
              <a:t> vs </a:t>
            </a:r>
            <a:r>
              <a:rPr lang="hr-HR" dirty="0" err="1" smtClean="0"/>
              <a:t>Passive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7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66108" y="868218"/>
            <a:ext cx="7869383" cy="539187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             </a:t>
            </a:r>
            <a:endParaRPr lang="hr-HR" b="1" dirty="0" smtClean="0"/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dirty="0" smtClean="0"/>
              <a:t>      </a:t>
            </a:r>
            <a:r>
              <a:rPr lang="en-US" dirty="0" smtClean="0"/>
              <a:t>In the active voice, </a:t>
            </a:r>
            <a:r>
              <a:rPr lang="en-US" b="1" dirty="0" smtClean="0"/>
              <a:t>the subject does </a:t>
            </a:r>
            <a:r>
              <a:rPr lang="en-US" dirty="0" smtClean="0"/>
              <a:t>the action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b="1" dirty="0"/>
              <a:t> </a:t>
            </a:r>
            <a:r>
              <a:rPr lang="hr-HR" b="1" dirty="0" smtClean="0"/>
              <a:t>                 </a:t>
            </a:r>
            <a:r>
              <a:rPr lang="en-GB" b="1" dirty="0" smtClean="0"/>
              <a:t>subject                            object</a:t>
            </a:r>
          </a:p>
          <a:p>
            <a:pPr marL="0" indent="0">
              <a:buNone/>
            </a:pPr>
            <a:r>
              <a:rPr lang="en-GB" dirty="0" smtClean="0"/>
              <a:t>               </a:t>
            </a:r>
            <a:r>
              <a:rPr lang="en-GB" b="1" dirty="0" smtClean="0">
                <a:solidFill>
                  <a:srgbClr val="FF0000"/>
                </a:solidFill>
              </a:rPr>
              <a:t>Adults</a:t>
            </a:r>
            <a:r>
              <a:rPr lang="en-GB" dirty="0" smtClean="0"/>
              <a:t> often criticize </a:t>
            </a:r>
            <a:r>
              <a:rPr lang="en-GB" b="1" dirty="0" smtClean="0">
                <a:solidFill>
                  <a:srgbClr val="FF0000"/>
                </a:solidFill>
              </a:rPr>
              <a:t>teenagers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 </a:t>
            </a:r>
            <a:r>
              <a:rPr lang="en-GB" b="1" dirty="0" smtClean="0">
                <a:solidFill>
                  <a:srgbClr val="FF0000"/>
                </a:solidFill>
              </a:rPr>
              <a:t>Teenagers</a:t>
            </a:r>
            <a:r>
              <a:rPr lang="en-GB" dirty="0" smtClean="0"/>
              <a:t> are often criticized </a:t>
            </a:r>
            <a:r>
              <a:rPr lang="en-GB" b="1" u="sng" dirty="0" smtClean="0"/>
              <a:t>by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adults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In the passive voice, </a:t>
            </a:r>
            <a:r>
              <a:rPr lang="en-GB" b="1" dirty="0" smtClean="0"/>
              <a:t>the subject receives </a:t>
            </a:r>
            <a:r>
              <a:rPr lang="en-GB" dirty="0" smtClean="0"/>
              <a:t>the action.</a:t>
            </a:r>
            <a:endParaRPr lang="en-GB" dirty="0"/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4207162" y="3260436"/>
            <a:ext cx="4387273" cy="13042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 flipH="1">
            <a:off x="4433455" y="3260436"/>
            <a:ext cx="2900218" cy="13042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28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2000" y="138546"/>
            <a:ext cx="10515600" cy="692727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+mn-lt"/>
              </a:rPr>
              <a:t>Turn these active sentences into the Present Passive.</a:t>
            </a:r>
            <a:endParaRPr lang="en-GB" sz="32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03200" y="831272"/>
            <a:ext cx="5938982" cy="58281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A photographer takes photos.</a:t>
            </a:r>
          </a:p>
          <a:p>
            <a:pPr marL="0" indent="0">
              <a:buNone/>
            </a:pPr>
            <a:r>
              <a:rPr lang="en-GB" dirty="0" smtClean="0"/>
              <a:t>2 Cameramen shoot films.</a:t>
            </a:r>
          </a:p>
          <a:p>
            <a:pPr marL="0" indent="0">
              <a:buNone/>
            </a:pPr>
            <a:r>
              <a:rPr lang="en-GB" dirty="0" smtClean="0"/>
              <a:t>3 A nanny looks after children.</a:t>
            </a:r>
          </a:p>
          <a:p>
            <a:pPr marL="0" indent="0">
              <a:buNone/>
            </a:pPr>
            <a:r>
              <a:rPr lang="en-GB" dirty="0" smtClean="0"/>
              <a:t>4 Fashion designers design clothes.</a:t>
            </a:r>
          </a:p>
          <a:p>
            <a:pPr marL="0" indent="0">
              <a:buNone/>
            </a:pPr>
            <a:r>
              <a:rPr lang="en-GB" dirty="0" smtClean="0"/>
              <a:t>5 A mechanic fixes cars. </a:t>
            </a:r>
          </a:p>
          <a:p>
            <a:pPr marL="0" indent="0">
              <a:buNone/>
            </a:pPr>
            <a:r>
              <a:rPr lang="en-GB" dirty="0" smtClean="0"/>
              <a:t>6 Firemen put out fire.</a:t>
            </a:r>
          </a:p>
          <a:p>
            <a:pPr marL="0" indent="0">
              <a:buNone/>
            </a:pPr>
            <a:r>
              <a:rPr lang="en-GB" dirty="0" smtClean="0"/>
              <a:t>7 A pilot flies a plane.</a:t>
            </a:r>
          </a:p>
          <a:p>
            <a:pPr marL="0" indent="0">
              <a:buNone/>
            </a:pPr>
            <a:r>
              <a:rPr lang="en-GB" dirty="0" smtClean="0"/>
              <a:t>8 A conductor conducts an orchestra.</a:t>
            </a:r>
          </a:p>
          <a:p>
            <a:pPr marL="0" indent="0">
              <a:buNone/>
            </a:pPr>
            <a:r>
              <a:rPr lang="en-GB" dirty="0" smtClean="0"/>
              <a:t>9 Dentists check your teeth.</a:t>
            </a:r>
          </a:p>
          <a:p>
            <a:pPr marL="0" indent="0">
              <a:buNone/>
            </a:pPr>
            <a:r>
              <a:rPr lang="en-GB" dirty="0" smtClean="0"/>
              <a:t>10 A computer programmer makes software.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16073" y="831273"/>
            <a:ext cx="5809671" cy="5828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1 Photos are taken by a photographer.</a:t>
            </a:r>
          </a:p>
          <a:p>
            <a:pPr marL="0" indent="0">
              <a:buNone/>
            </a:pPr>
            <a:r>
              <a:rPr lang="en-GB" dirty="0" smtClean="0"/>
              <a:t>2 Films are shot by cameramen.</a:t>
            </a:r>
          </a:p>
          <a:p>
            <a:pPr marL="0" indent="0">
              <a:buNone/>
            </a:pPr>
            <a:r>
              <a:rPr lang="en-GB" dirty="0" smtClean="0"/>
              <a:t>3 Children are looked after by a nanny.</a:t>
            </a:r>
          </a:p>
          <a:p>
            <a:pPr marL="0" indent="0">
              <a:buNone/>
            </a:pPr>
            <a:r>
              <a:rPr lang="en-GB" dirty="0" smtClean="0"/>
              <a:t>4 Clothes are designed by fashion designers.</a:t>
            </a:r>
          </a:p>
          <a:p>
            <a:pPr marL="0" indent="0">
              <a:buNone/>
            </a:pPr>
            <a:r>
              <a:rPr lang="en-GB" dirty="0" smtClean="0"/>
              <a:t>5 Cars are fixed by a mechanic.</a:t>
            </a:r>
          </a:p>
          <a:p>
            <a:pPr marL="0" indent="0">
              <a:buNone/>
            </a:pPr>
            <a:r>
              <a:rPr lang="en-GB" dirty="0" smtClean="0"/>
              <a:t>6 Fire is put out by firemen.</a:t>
            </a:r>
          </a:p>
          <a:p>
            <a:pPr marL="0" indent="0">
              <a:buNone/>
            </a:pPr>
            <a:r>
              <a:rPr lang="en-GB" dirty="0" smtClean="0"/>
              <a:t>7 A plane is flown by a pilot.</a:t>
            </a:r>
          </a:p>
          <a:p>
            <a:pPr marL="0" indent="0">
              <a:buNone/>
            </a:pPr>
            <a:r>
              <a:rPr lang="en-GB" dirty="0" smtClean="0"/>
              <a:t>8 An orchestra is conducted by a conductor.</a:t>
            </a:r>
          </a:p>
          <a:p>
            <a:pPr marL="0" indent="0">
              <a:buNone/>
            </a:pPr>
            <a:r>
              <a:rPr lang="en-GB" dirty="0" smtClean="0"/>
              <a:t>9 Your teeth are checked by dentists.</a:t>
            </a:r>
          </a:p>
          <a:p>
            <a:pPr marL="0" indent="0">
              <a:buNone/>
            </a:pPr>
            <a:r>
              <a:rPr lang="en-GB" dirty="0" smtClean="0"/>
              <a:t>10 Software is made by a computer programmer.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4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199</Words>
  <Application>Microsoft Office PowerPoint</Application>
  <PresentationFormat>Široki zaslon</PresentationFormat>
  <Paragraphs>32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sustava Office</vt:lpstr>
      <vt:lpstr>Active vs Passive</vt:lpstr>
      <vt:lpstr>PowerPoint prezentacija</vt:lpstr>
      <vt:lpstr>Turn these active sentences into the Present Passive.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vs Passive</dc:title>
  <dc:creator>Nina Čalić</dc:creator>
  <cp:lastModifiedBy>Nina Čalić</cp:lastModifiedBy>
  <cp:revision>5</cp:revision>
  <dcterms:created xsi:type="dcterms:W3CDTF">2022-02-19T08:52:14Z</dcterms:created>
  <dcterms:modified xsi:type="dcterms:W3CDTF">2022-02-19T09:16:40Z</dcterms:modified>
</cp:coreProperties>
</file>