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39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2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20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75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90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05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721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30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28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35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61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17B92-C822-491A-817A-8BFC6268E803}" type="datetimeFigureOut">
              <a:rPr lang="en-GB" smtClean="0"/>
              <a:t>18/02/2022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A833-68DA-4A11-86BD-A9EA02E7C8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94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Relative clauses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3600" dirty="0" smtClean="0"/>
              <a:t>(Odnosne </a:t>
            </a:r>
            <a:r>
              <a:rPr lang="hr-HR" sz="3600" dirty="0" smtClean="0"/>
              <a:t>rečenice</a:t>
            </a:r>
            <a:r>
              <a:rPr lang="hr-HR" sz="3600" dirty="0" smtClean="0"/>
              <a:t>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6098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1745" y="267855"/>
            <a:ext cx="11526982" cy="544945"/>
          </a:xfrm>
        </p:spPr>
        <p:txBody>
          <a:bodyPr>
            <a:normAutofit fontScale="90000"/>
          </a:bodyPr>
          <a:lstStyle/>
          <a:p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relative</a:t>
            </a: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clause gives information about </a:t>
            </a:r>
            <a:r>
              <a:rPr lang="en-GB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noun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 follows.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40145" y="812800"/>
            <a:ext cx="6908800" cy="58373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en-GB" dirty="0" smtClean="0"/>
              <a:t>Bob Marley was </a:t>
            </a:r>
            <a:r>
              <a:rPr lang="en-GB" b="1" u="sng" dirty="0" smtClean="0"/>
              <a:t>an artist </a:t>
            </a:r>
            <a:r>
              <a:rPr lang="en-GB" b="1" dirty="0" smtClean="0">
                <a:solidFill>
                  <a:srgbClr val="FF0000"/>
                </a:solidFill>
              </a:rPr>
              <a:t>who</a:t>
            </a:r>
            <a:r>
              <a:rPr lang="en-GB" dirty="0" smtClean="0"/>
              <a:t> had a great influence on the global culture.</a:t>
            </a:r>
          </a:p>
          <a:p>
            <a:pPr marL="0" indent="0">
              <a:buNone/>
            </a:pPr>
            <a:r>
              <a:rPr lang="en-GB" dirty="0" smtClean="0"/>
              <a:t>He bought </a:t>
            </a:r>
            <a:r>
              <a:rPr lang="en-GB" b="1" u="sng" dirty="0" smtClean="0"/>
              <a:t>a car </a:t>
            </a:r>
            <a:r>
              <a:rPr lang="en-GB" b="1" dirty="0" smtClean="0">
                <a:solidFill>
                  <a:srgbClr val="FF0000"/>
                </a:solidFill>
              </a:rPr>
              <a:t>which</a:t>
            </a:r>
            <a:r>
              <a:rPr lang="en-GB" dirty="0" smtClean="0"/>
              <a:t> was stolen.</a:t>
            </a:r>
            <a:endParaRPr lang="hr-HR" dirty="0" smtClean="0"/>
          </a:p>
          <a:p>
            <a:pPr marL="0" indent="0">
              <a:buNone/>
            </a:pPr>
            <a:r>
              <a:rPr lang="en-GB" dirty="0" smtClean="0"/>
              <a:t>She is </a:t>
            </a:r>
            <a:r>
              <a:rPr lang="en-GB" b="1" u="sng" dirty="0" smtClean="0"/>
              <a:t>the girl </a:t>
            </a:r>
            <a:r>
              <a:rPr lang="en-GB" b="1" dirty="0" smtClean="0">
                <a:solidFill>
                  <a:srgbClr val="FF0000"/>
                </a:solidFill>
              </a:rPr>
              <a:t>whose</a:t>
            </a:r>
            <a:r>
              <a:rPr lang="en-GB" dirty="0" smtClean="0"/>
              <a:t> father teaches Maths at my school.</a:t>
            </a:r>
          </a:p>
          <a:p>
            <a:pPr marL="0" indent="0">
              <a:buNone/>
            </a:pPr>
            <a:r>
              <a:rPr lang="en-GB" dirty="0" smtClean="0"/>
              <a:t>They went home </a:t>
            </a:r>
            <a:r>
              <a:rPr lang="en-GB" b="1" dirty="0" smtClean="0"/>
              <a:t>at </a:t>
            </a:r>
            <a:r>
              <a:rPr lang="en-GB" b="1" u="sng" dirty="0" smtClean="0"/>
              <a:t>midnight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when </a:t>
            </a:r>
            <a:r>
              <a:rPr lang="en-GB" dirty="0" smtClean="0"/>
              <a:t>the party finished. </a:t>
            </a:r>
          </a:p>
          <a:p>
            <a:pPr marL="0" indent="0">
              <a:buNone/>
            </a:pPr>
            <a:r>
              <a:rPr lang="en-GB" dirty="0" smtClean="0"/>
              <a:t>We spent the day </a:t>
            </a:r>
            <a:r>
              <a:rPr lang="en-GB" b="1" dirty="0" smtClean="0"/>
              <a:t>on the </a:t>
            </a:r>
            <a:r>
              <a:rPr lang="en-GB" b="1" u="sng" dirty="0" smtClean="0"/>
              <a:t>beach</a:t>
            </a:r>
            <a:r>
              <a:rPr lang="en-GB" b="1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where</a:t>
            </a:r>
            <a:r>
              <a:rPr lang="en-GB" dirty="0" smtClean="0"/>
              <a:t> I met some new friends. 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7342909" y="812800"/>
            <a:ext cx="4525818" cy="57080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endParaRPr lang="hr-HR" b="1" dirty="0" smtClean="0"/>
          </a:p>
          <a:p>
            <a:pPr marL="0" indent="0">
              <a:buNone/>
            </a:pPr>
            <a:r>
              <a:rPr lang="en-GB" b="1" dirty="0" smtClean="0"/>
              <a:t>WHO</a:t>
            </a:r>
            <a:r>
              <a:rPr lang="hr-HR" b="1" dirty="0" smtClean="0"/>
              <a:t>/THAT</a:t>
            </a:r>
            <a:r>
              <a:rPr lang="en-GB" dirty="0" smtClean="0"/>
              <a:t> refers to </a:t>
            </a:r>
            <a:r>
              <a:rPr lang="en-GB" b="1" dirty="0" smtClean="0"/>
              <a:t>people.</a:t>
            </a:r>
          </a:p>
          <a:p>
            <a:pPr marL="0" indent="0">
              <a:buNone/>
            </a:pPr>
            <a:r>
              <a:rPr lang="en-GB" b="1" dirty="0" smtClean="0"/>
              <a:t>WHICH</a:t>
            </a:r>
            <a:r>
              <a:rPr lang="hr-HR" b="1" dirty="0" smtClean="0"/>
              <a:t>/THAT</a:t>
            </a:r>
            <a:r>
              <a:rPr lang="en-GB" b="1" dirty="0" smtClean="0"/>
              <a:t> </a:t>
            </a:r>
            <a:r>
              <a:rPr lang="en-GB" dirty="0" smtClean="0"/>
              <a:t>refers to </a:t>
            </a:r>
            <a:r>
              <a:rPr lang="en-GB" b="1" dirty="0" smtClean="0"/>
              <a:t>things.</a:t>
            </a:r>
            <a:endParaRPr lang="hr-HR" b="1" dirty="0" smtClean="0"/>
          </a:p>
          <a:p>
            <a:pPr marL="0" indent="0">
              <a:buNone/>
            </a:pPr>
            <a:r>
              <a:rPr lang="en-GB" b="1" dirty="0" smtClean="0"/>
              <a:t>WHOSE </a:t>
            </a:r>
            <a:r>
              <a:rPr lang="en-GB" dirty="0" smtClean="0"/>
              <a:t>refers to </a:t>
            </a:r>
            <a:r>
              <a:rPr lang="en-GB" b="1" dirty="0" smtClean="0"/>
              <a:t>possession.</a:t>
            </a:r>
          </a:p>
          <a:p>
            <a:pPr marL="0" indent="0">
              <a:buNone/>
            </a:pPr>
            <a:r>
              <a:rPr lang="en-GB" b="1" dirty="0" smtClean="0"/>
              <a:t>WHEN </a:t>
            </a:r>
            <a:r>
              <a:rPr lang="en-GB" dirty="0" smtClean="0"/>
              <a:t>refers to a </a:t>
            </a:r>
            <a:r>
              <a:rPr lang="en-GB" b="1" dirty="0" smtClean="0"/>
              <a:t>time.</a:t>
            </a:r>
          </a:p>
          <a:p>
            <a:pPr marL="0" indent="0">
              <a:buNone/>
            </a:pPr>
            <a:r>
              <a:rPr lang="en-GB" b="1" dirty="0" smtClean="0"/>
              <a:t>WHERE </a:t>
            </a:r>
            <a:r>
              <a:rPr lang="en-GB" dirty="0" smtClean="0"/>
              <a:t>refers to a </a:t>
            </a:r>
            <a:r>
              <a:rPr lang="en-GB" b="1" dirty="0" smtClean="0"/>
              <a:t>place.</a:t>
            </a:r>
            <a:endParaRPr lang="hr-HR" b="1" dirty="0" smtClean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8687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10837"/>
            <a:ext cx="10515600" cy="655782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>WHO, WHICH, THAT, WHOSE?</a:t>
            </a:r>
            <a:endParaRPr lang="en-GB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21673" y="766618"/>
            <a:ext cx="8201891" cy="5892799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hr-HR" dirty="0"/>
              <a:t>1</a:t>
            </a:r>
            <a:r>
              <a:rPr lang="en-US" dirty="0" smtClean="0"/>
              <a:t> </a:t>
            </a:r>
            <a:r>
              <a:rPr lang="en-GB" dirty="0" smtClean="0"/>
              <a:t>I saw a girl </a:t>
            </a:r>
            <a:r>
              <a:rPr lang="en-GB" b="1" dirty="0" smtClean="0"/>
              <a:t>…</a:t>
            </a:r>
            <a:r>
              <a:rPr lang="en-GB" dirty="0" smtClean="0"/>
              <a:t> was carrying a basket on her head.</a:t>
            </a:r>
          </a:p>
          <a:p>
            <a:pPr marL="0" indent="0" fontAlgn="base">
              <a:buNone/>
            </a:pPr>
            <a:r>
              <a:rPr lang="en-GB" dirty="0" smtClean="0"/>
              <a:t>2 The boy … teased the girl was punished by the teacher.</a:t>
            </a:r>
          </a:p>
          <a:p>
            <a:pPr marL="0" indent="0" fontAlgn="base">
              <a:buNone/>
            </a:pPr>
            <a:r>
              <a:rPr lang="en-GB" dirty="0" smtClean="0"/>
              <a:t>3 This is the house </a:t>
            </a:r>
            <a:r>
              <a:rPr lang="en-GB" b="1" dirty="0" smtClean="0"/>
              <a:t>…</a:t>
            </a:r>
            <a:r>
              <a:rPr lang="en-GB" dirty="0" smtClean="0"/>
              <a:t> I purchased from Peter.</a:t>
            </a:r>
          </a:p>
          <a:p>
            <a:pPr marL="0" indent="0" fontAlgn="base">
              <a:buNone/>
            </a:pPr>
            <a:r>
              <a:rPr lang="en-GB" dirty="0" smtClean="0"/>
              <a:t>4  He said something</a:t>
            </a:r>
            <a:r>
              <a:rPr lang="en-GB" b="1" dirty="0" smtClean="0"/>
              <a:t> …</a:t>
            </a:r>
            <a:r>
              <a:rPr lang="en-GB" dirty="0" smtClean="0"/>
              <a:t> surprised me.</a:t>
            </a:r>
          </a:p>
          <a:p>
            <a:pPr marL="0" indent="0" fontAlgn="base">
              <a:buNone/>
            </a:pPr>
            <a:r>
              <a:rPr lang="en-GB" dirty="0" smtClean="0"/>
              <a:t>5 He is a good writer </a:t>
            </a:r>
            <a:r>
              <a:rPr lang="en-GB" b="1" dirty="0" smtClean="0"/>
              <a:t>…</a:t>
            </a:r>
            <a:r>
              <a:rPr lang="en-GB" dirty="0" smtClean="0"/>
              <a:t> books are best sellers.</a:t>
            </a:r>
          </a:p>
          <a:p>
            <a:pPr marL="0" indent="0" fontAlgn="base">
              <a:buNone/>
            </a:pPr>
            <a:r>
              <a:rPr lang="en-GB" dirty="0" smtClean="0"/>
              <a:t>6 The man … house was burgled called the police immediately. </a:t>
            </a:r>
          </a:p>
          <a:p>
            <a:pPr marL="0" indent="0">
              <a:buNone/>
            </a:pPr>
            <a:r>
              <a:rPr lang="en-GB" dirty="0" smtClean="0"/>
              <a:t>7 The dog </a:t>
            </a:r>
            <a:r>
              <a:rPr lang="en-GB" b="1" dirty="0" smtClean="0"/>
              <a:t>…</a:t>
            </a:r>
            <a:r>
              <a:rPr lang="en-GB" dirty="0" smtClean="0"/>
              <a:t> has the brown collar is mine.</a:t>
            </a:r>
          </a:p>
          <a:p>
            <a:pPr marL="0" indent="0">
              <a:buNone/>
            </a:pPr>
            <a:r>
              <a:rPr lang="en-GB" dirty="0" smtClean="0"/>
              <a:t>8 I met a woman … can speak six languages fluently.</a:t>
            </a:r>
          </a:p>
          <a:p>
            <a:pPr marL="0" indent="0">
              <a:buNone/>
            </a:pPr>
            <a:r>
              <a:rPr lang="en-GB" dirty="0" smtClean="0"/>
              <a:t>9 Have you seen the dictionary … was on the table?</a:t>
            </a:r>
          </a:p>
          <a:p>
            <a:pPr marL="0" indent="0">
              <a:buNone/>
            </a:pPr>
            <a:r>
              <a:rPr lang="en-GB" dirty="0" smtClean="0"/>
              <a:t>10 James Watt was an inventor … ideas changed the world.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709890" y="766619"/>
            <a:ext cx="2643909" cy="5410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who or that</a:t>
            </a:r>
          </a:p>
          <a:p>
            <a:pPr marL="0" indent="0">
              <a:buNone/>
            </a:pPr>
            <a:r>
              <a:rPr lang="en-GB" dirty="0" smtClean="0"/>
              <a:t>2 who or that</a:t>
            </a:r>
          </a:p>
          <a:p>
            <a:pPr marL="0" indent="0">
              <a:buNone/>
            </a:pPr>
            <a:r>
              <a:rPr lang="en-GB" dirty="0" smtClean="0"/>
              <a:t>3 which or that</a:t>
            </a:r>
          </a:p>
          <a:p>
            <a:pPr marL="0" indent="0">
              <a:buNone/>
            </a:pPr>
            <a:r>
              <a:rPr lang="en-GB" dirty="0" smtClean="0"/>
              <a:t>4 which or that</a:t>
            </a:r>
          </a:p>
          <a:p>
            <a:pPr marL="0" indent="0">
              <a:buNone/>
            </a:pPr>
            <a:r>
              <a:rPr lang="en-GB" dirty="0" smtClean="0"/>
              <a:t>5 whose</a:t>
            </a:r>
          </a:p>
          <a:p>
            <a:pPr marL="0" indent="0">
              <a:buNone/>
            </a:pPr>
            <a:r>
              <a:rPr lang="en-GB" dirty="0" smtClean="0"/>
              <a:t>6 whose</a:t>
            </a:r>
          </a:p>
          <a:p>
            <a:pPr marL="0" indent="0">
              <a:buNone/>
            </a:pPr>
            <a:r>
              <a:rPr lang="en-GB" dirty="0" smtClean="0"/>
              <a:t>7 which or that</a:t>
            </a:r>
          </a:p>
          <a:p>
            <a:pPr marL="0" indent="0">
              <a:buNone/>
            </a:pPr>
            <a:r>
              <a:rPr lang="en-GB" dirty="0" smtClean="0"/>
              <a:t>8 who or that</a:t>
            </a:r>
          </a:p>
          <a:p>
            <a:pPr marL="0" indent="0">
              <a:buNone/>
            </a:pPr>
            <a:r>
              <a:rPr lang="en-GB" dirty="0" smtClean="0"/>
              <a:t>9 which or that</a:t>
            </a:r>
          </a:p>
          <a:p>
            <a:pPr marL="0" indent="0">
              <a:buNone/>
            </a:pPr>
            <a:r>
              <a:rPr lang="en-GB" dirty="0" smtClean="0"/>
              <a:t>10 whose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23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47783"/>
            <a:ext cx="10515600" cy="563417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WHO, WHICH, WHOSE, WHERE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hr-H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267855" y="748145"/>
            <a:ext cx="9208654" cy="59482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1 There was a princess … lived in the castle.</a:t>
            </a:r>
          </a:p>
          <a:p>
            <a:pPr marL="0" indent="0">
              <a:buNone/>
            </a:pPr>
            <a:r>
              <a:rPr lang="en-GB" dirty="0" smtClean="0"/>
              <a:t>2 Thank you for the chocolate … you sent me.</a:t>
            </a:r>
          </a:p>
          <a:p>
            <a:pPr marL="0" indent="0">
              <a:buNone/>
            </a:pPr>
            <a:r>
              <a:rPr lang="en-GB" dirty="0" smtClean="0"/>
              <a:t>3 A waiter is a person … job is to serve customers in a restaurant.</a:t>
            </a:r>
          </a:p>
          <a:p>
            <a:pPr marL="0" indent="0">
              <a:buNone/>
            </a:pPr>
            <a:r>
              <a:rPr lang="en-GB" dirty="0" smtClean="0"/>
              <a:t>4 Lugo is a town … is famous for its Roman walls.</a:t>
            </a:r>
          </a:p>
          <a:p>
            <a:pPr marL="0" indent="0">
              <a:buNone/>
            </a:pPr>
            <a:r>
              <a:rPr lang="en-GB" dirty="0" smtClean="0"/>
              <a:t>5 The </a:t>
            </a:r>
            <a:r>
              <a:rPr lang="en-GB" dirty="0" err="1" smtClean="0"/>
              <a:t>Sil</a:t>
            </a:r>
            <a:r>
              <a:rPr lang="en-GB" dirty="0" smtClean="0"/>
              <a:t> is the river … we fish.</a:t>
            </a:r>
          </a:p>
          <a:p>
            <a:pPr marL="0" indent="0">
              <a:buNone/>
            </a:pPr>
            <a:r>
              <a:rPr lang="en-GB" dirty="0" smtClean="0"/>
              <a:t>6 She has a daughter … is a doctor.</a:t>
            </a:r>
          </a:p>
          <a:p>
            <a:pPr marL="0" indent="0">
              <a:buNone/>
            </a:pPr>
            <a:r>
              <a:rPr lang="en-GB" dirty="0" smtClean="0"/>
              <a:t>7 That’s the hen … lays the best eggs.</a:t>
            </a:r>
          </a:p>
          <a:p>
            <a:pPr marL="0" indent="0">
              <a:buNone/>
            </a:pPr>
            <a:r>
              <a:rPr lang="en-GB" dirty="0" smtClean="0"/>
              <a:t>8 I know the man … did it.</a:t>
            </a:r>
          </a:p>
          <a:p>
            <a:pPr marL="0" indent="0">
              <a:buNone/>
            </a:pPr>
            <a:r>
              <a:rPr lang="en-GB" dirty="0" smtClean="0"/>
              <a:t>9 He's the man … son plays football for Manchester United.</a:t>
            </a:r>
          </a:p>
          <a:p>
            <a:pPr marL="0" indent="0">
              <a:buNone/>
            </a:pPr>
            <a:r>
              <a:rPr lang="en-GB" dirty="0" smtClean="0"/>
              <a:t>10 She remembered the day … they met.</a:t>
            </a:r>
          </a:p>
          <a:p>
            <a:pPr marL="0" indent="0">
              <a:buNone/>
            </a:pPr>
            <a:r>
              <a:rPr lang="en-GB" dirty="0" smtClean="0"/>
              <a:t>11 Is there a bench … we can sit?</a:t>
            </a:r>
          </a:p>
          <a:p>
            <a:pPr marL="0" indent="0">
              <a:buNone/>
            </a:pPr>
            <a:r>
              <a:rPr lang="en-GB" dirty="0" smtClean="0"/>
              <a:t>12 The house, … is on the right, belongs to my neighbour.</a:t>
            </a:r>
          </a:p>
          <a:p>
            <a:pPr marL="0" indent="0">
              <a:buNone/>
            </a:pPr>
            <a:r>
              <a:rPr lang="en-GB" dirty="0" smtClean="0"/>
              <a:t>13 I’m looking for someone … speaks Spanish.</a:t>
            </a:r>
          </a:p>
          <a:p>
            <a:pPr marL="0" indent="0">
              <a:buNone/>
            </a:pPr>
            <a:r>
              <a:rPr lang="en-GB" dirty="0" smtClean="0"/>
              <a:t>14 A hive is</a:t>
            </a:r>
            <a:r>
              <a:rPr lang="hr-HR" dirty="0" smtClean="0"/>
              <a:t> </a:t>
            </a:r>
            <a:r>
              <a:rPr lang="hr-HR" smtClean="0"/>
              <a:t>a place</a:t>
            </a:r>
            <a:r>
              <a:rPr lang="en-GB" smtClean="0"/>
              <a:t> </a:t>
            </a:r>
            <a:r>
              <a:rPr lang="en-GB" dirty="0" smtClean="0"/>
              <a:t>… bees live.</a:t>
            </a:r>
          </a:p>
          <a:p>
            <a:pPr marL="0" indent="0">
              <a:buNone/>
            </a:pPr>
            <a:r>
              <a:rPr lang="en-GB" dirty="0" smtClean="0"/>
              <a:t>15 Grandma remembers the time … radio shows were popular..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9596582" y="711200"/>
            <a:ext cx="1757217" cy="59482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1 who</a:t>
            </a:r>
          </a:p>
          <a:p>
            <a:pPr marL="0" indent="0">
              <a:buNone/>
            </a:pPr>
            <a:r>
              <a:rPr lang="en-GB" dirty="0" smtClean="0"/>
              <a:t>2 which</a:t>
            </a:r>
          </a:p>
          <a:p>
            <a:pPr marL="0" indent="0">
              <a:buNone/>
            </a:pPr>
            <a:r>
              <a:rPr lang="en-GB" dirty="0" smtClean="0"/>
              <a:t>3 whose</a:t>
            </a:r>
          </a:p>
          <a:p>
            <a:pPr marL="0" indent="0">
              <a:buNone/>
            </a:pPr>
            <a:r>
              <a:rPr lang="en-GB" dirty="0" smtClean="0"/>
              <a:t>4 which</a:t>
            </a:r>
          </a:p>
          <a:p>
            <a:pPr marL="0" indent="0">
              <a:buNone/>
            </a:pPr>
            <a:r>
              <a:rPr lang="en-GB" dirty="0" smtClean="0"/>
              <a:t>5 where</a:t>
            </a:r>
          </a:p>
          <a:p>
            <a:pPr marL="0" indent="0">
              <a:buNone/>
            </a:pPr>
            <a:r>
              <a:rPr lang="en-GB" dirty="0" smtClean="0"/>
              <a:t>6 who</a:t>
            </a:r>
          </a:p>
          <a:p>
            <a:pPr marL="0" indent="0">
              <a:buNone/>
            </a:pPr>
            <a:r>
              <a:rPr lang="en-GB" dirty="0" smtClean="0"/>
              <a:t>7 which</a:t>
            </a:r>
          </a:p>
          <a:p>
            <a:pPr marL="0" indent="0">
              <a:buNone/>
            </a:pPr>
            <a:r>
              <a:rPr lang="en-GB" dirty="0" smtClean="0"/>
              <a:t>8 who</a:t>
            </a:r>
          </a:p>
          <a:p>
            <a:pPr marL="0" indent="0">
              <a:buNone/>
            </a:pPr>
            <a:r>
              <a:rPr lang="en-GB" dirty="0" smtClean="0"/>
              <a:t>9 whose</a:t>
            </a:r>
          </a:p>
          <a:p>
            <a:pPr marL="0" indent="0">
              <a:buNone/>
            </a:pPr>
            <a:r>
              <a:rPr lang="en-GB" dirty="0" smtClean="0"/>
              <a:t>10 when</a:t>
            </a:r>
          </a:p>
          <a:p>
            <a:pPr marL="0" indent="0">
              <a:buNone/>
            </a:pPr>
            <a:r>
              <a:rPr lang="en-GB" dirty="0" smtClean="0"/>
              <a:t>11 where</a:t>
            </a:r>
          </a:p>
          <a:p>
            <a:pPr marL="0" indent="0">
              <a:buNone/>
            </a:pPr>
            <a:r>
              <a:rPr lang="en-GB" dirty="0" smtClean="0"/>
              <a:t>12 which</a:t>
            </a:r>
          </a:p>
          <a:p>
            <a:pPr marL="0" indent="0">
              <a:buNone/>
            </a:pPr>
            <a:r>
              <a:rPr lang="en-GB" dirty="0" smtClean="0"/>
              <a:t>13 who</a:t>
            </a:r>
          </a:p>
          <a:p>
            <a:pPr marL="0" indent="0">
              <a:buNone/>
            </a:pPr>
            <a:r>
              <a:rPr lang="en-GB" dirty="0" smtClean="0"/>
              <a:t>14 where</a:t>
            </a:r>
          </a:p>
          <a:p>
            <a:pPr marL="0" indent="0">
              <a:buNone/>
            </a:pPr>
            <a:r>
              <a:rPr lang="en-GB" dirty="0" smtClean="0"/>
              <a:t>15 when</a:t>
            </a:r>
            <a:endParaRPr lang="en-GB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18624"/>
            <a:ext cx="65" cy="43724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RS" altLang="sr-Latn-R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7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4035" y="73892"/>
            <a:ext cx="11591637" cy="7112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+mn-lt"/>
              </a:rPr>
              <a:t>Join the two sentences using relative pronouns.</a:t>
            </a:r>
            <a:endParaRPr lang="en-GB" sz="3600" b="1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47782" y="979054"/>
            <a:ext cx="5828145" cy="563418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1 This is the house. Jack built it.</a:t>
            </a:r>
          </a:p>
          <a:p>
            <a:pPr marL="0" indent="0">
              <a:buNone/>
            </a:pPr>
            <a:r>
              <a:rPr lang="en-GB" dirty="0" smtClean="0"/>
              <a:t>2 I know a man. He wears a prosthetic leg.</a:t>
            </a:r>
          </a:p>
          <a:p>
            <a:pPr marL="0" indent="0">
              <a:buNone/>
            </a:pPr>
            <a:r>
              <a:rPr lang="en-GB" dirty="0" smtClean="0"/>
              <a:t>3 Bring me the file. The file is on the table.</a:t>
            </a:r>
          </a:p>
          <a:p>
            <a:pPr marL="0" indent="0">
              <a:buNone/>
            </a:pPr>
            <a:r>
              <a:rPr lang="en-GB" dirty="0" smtClean="0"/>
              <a:t>4 I saw a soldier. He had lost an arm.</a:t>
            </a:r>
          </a:p>
          <a:p>
            <a:pPr marL="0" indent="0">
              <a:buNone/>
            </a:pPr>
            <a:r>
              <a:rPr lang="en-GB" dirty="0" smtClean="0"/>
              <a:t>5 Once upon a time there lived a giant. The giant was very powerful and cruel.</a:t>
            </a:r>
          </a:p>
          <a:p>
            <a:pPr marL="0" indent="0">
              <a:buNone/>
            </a:pPr>
            <a:r>
              <a:rPr lang="en-GB" dirty="0" smtClean="0"/>
              <a:t>6 This is the bakery. I often buy bread here.</a:t>
            </a:r>
          </a:p>
          <a:p>
            <a:pPr marL="0" indent="0">
              <a:buNone/>
            </a:pPr>
            <a:r>
              <a:rPr lang="en-GB" dirty="0" smtClean="0"/>
              <a:t>7 Do you know the man? His dog is playing in front of our house.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8 </a:t>
            </a:r>
            <a:r>
              <a:rPr lang="en-GB" dirty="0" smtClean="0"/>
              <a:t>We really liked the hotel. We spent our holidays there last summer.</a:t>
            </a:r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5975927" y="914400"/>
            <a:ext cx="5929745" cy="56988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smtClean="0"/>
              <a:t>1 </a:t>
            </a:r>
            <a:r>
              <a:rPr lang="en-GB" dirty="0" smtClean="0"/>
              <a:t>This is the house </a:t>
            </a:r>
            <a:r>
              <a:rPr lang="en-GB" b="1" dirty="0" smtClean="0"/>
              <a:t>which/that</a:t>
            </a:r>
            <a:r>
              <a:rPr lang="en-GB" dirty="0" smtClean="0"/>
              <a:t> Jack built.</a:t>
            </a:r>
          </a:p>
          <a:p>
            <a:pPr marL="0" indent="0">
              <a:buNone/>
            </a:pPr>
            <a:r>
              <a:rPr lang="en-GB" dirty="0" smtClean="0"/>
              <a:t>2 I know a man </a:t>
            </a:r>
            <a:r>
              <a:rPr lang="en-GB" b="1" dirty="0" smtClean="0"/>
              <a:t>who/that </a:t>
            </a:r>
            <a:r>
              <a:rPr lang="en-GB" dirty="0" smtClean="0"/>
              <a:t>wears a prosthetic leg.</a:t>
            </a:r>
          </a:p>
          <a:p>
            <a:pPr marL="0" indent="0">
              <a:buNone/>
            </a:pPr>
            <a:r>
              <a:rPr lang="en-GB" dirty="0" smtClean="0"/>
              <a:t>3 Bring me the file </a:t>
            </a:r>
            <a:r>
              <a:rPr lang="en-GB" b="1" dirty="0" smtClean="0"/>
              <a:t>which/that </a:t>
            </a:r>
            <a:r>
              <a:rPr lang="en-GB" dirty="0" smtClean="0"/>
              <a:t>is on the table.</a:t>
            </a:r>
          </a:p>
          <a:p>
            <a:pPr marL="0" indent="0">
              <a:buNone/>
            </a:pPr>
            <a:r>
              <a:rPr lang="en-GB" dirty="0" smtClean="0"/>
              <a:t>4 I saw a soldier </a:t>
            </a:r>
            <a:r>
              <a:rPr lang="en-GB" b="1" dirty="0" smtClean="0"/>
              <a:t>who/that</a:t>
            </a:r>
            <a:r>
              <a:rPr lang="en-GB" dirty="0" smtClean="0"/>
              <a:t> lost an arm.</a:t>
            </a:r>
          </a:p>
          <a:p>
            <a:pPr marL="0" indent="0">
              <a:buNone/>
            </a:pPr>
            <a:r>
              <a:rPr lang="en-GB" dirty="0" smtClean="0"/>
              <a:t>5 Once upon a time there lived a giant </a:t>
            </a:r>
            <a:r>
              <a:rPr lang="en-GB" b="1" dirty="0" smtClean="0"/>
              <a:t>who/tha</a:t>
            </a:r>
            <a:r>
              <a:rPr lang="en-GB" dirty="0" smtClean="0"/>
              <a:t>t was very powerful and cruel.</a:t>
            </a:r>
          </a:p>
          <a:p>
            <a:pPr marL="0" indent="0">
              <a:buNone/>
            </a:pPr>
            <a:r>
              <a:rPr lang="en-GB" dirty="0" smtClean="0"/>
              <a:t>6 This is the bakery </a:t>
            </a:r>
            <a:r>
              <a:rPr lang="en-GB" b="1" dirty="0" smtClean="0"/>
              <a:t>where</a:t>
            </a:r>
            <a:r>
              <a:rPr lang="en-GB" dirty="0" smtClean="0"/>
              <a:t> I often buy bread.</a:t>
            </a:r>
          </a:p>
          <a:p>
            <a:pPr marL="0" indent="0">
              <a:buNone/>
            </a:pPr>
            <a:r>
              <a:rPr lang="en-GB" dirty="0" smtClean="0"/>
              <a:t>7 Do you know the man </a:t>
            </a:r>
            <a:r>
              <a:rPr lang="en-GB" b="1" dirty="0" smtClean="0"/>
              <a:t>whose</a:t>
            </a:r>
            <a:r>
              <a:rPr lang="en-GB" dirty="0" smtClean="0"/>
              <a:t> dog is playing in front of our house?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8 </a:t>
            </a:r>
            <a:r>
              <a:rPr lang="en-GB" dirty="0" smtClean="0"/>
              <a:t>We really liked the hotel </a:t>
            </a:r>
            <a:r>
              <a:rPr lang="en-GB" b="1" dirty="0" smtClean="0"/>
              <a:t>where</a:t>
            </a:r>
            <a:r>
              <a:rPr lang="en-GB" dirty="0" smtClean="0"/>
              <a:t> we spent our holidays last summer.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55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573</Words>
  <Application>Microsoft Office PowerPoint</Application>
  <PresentationFormat>Široki zaslon</PresentationFormat>
  <Paragraphs>85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Relative clauses</vt:lpstr>
      <vt:lpstr>A relative clause gives information about the noun it follows.</vt:lpstr>
      <vt:lpstr>WHO, WHICH, THAT, WHOSE?</vt:lpstr>
      <vt:lpstr>WHO, WHICH, WHOSE, WHERE or WHEN?</vt:lpstr>
      <vt:lpstr>Join the two sentences using relative pronouns.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clauses</dc:title>
  <dc:creator>Nina Čalić</dc:creator>
  <cp:lastModifiedBy>Nina Čalić</cp:lastModifiedBy>
  <cp:revision>23</cp:revision>
  <dcterms:created xsi:type="dcterms:W3CDTF">2022-01-21T18:10:18Z</dcterms:created>
  <dcterms:modified xsi:type="dcterms:W3CDTF">2022-02-18T16:19:17Z</dcterms:modified>
</cp:coreProperties>
</file>