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70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96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93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24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093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4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35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99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1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29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20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0507F-B2CA-4A01-AF41-315608C183A4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49B39-1DE5-4CA2-839F-9D45C035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65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Modal verbs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38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60927" y="535709"/>
            <a:ext cx="5668818" cy="5641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MUST</a:t>
            </a:r>
            <a:r>
              <a:rPr lang="en-GB" dirty="0" smtClean="0"/>
              <a:t> – </a:t>
            </a:r>
            <a:r>
              <a:rPr lang="en-GB" u="sng" dirty="0" smtClean="0"/>
              <a:t>personal</a:t>
            </a:r>
            <a:r>
              <a:rPr lang="en-GB" dirty="0" smtClean="0"/>
              <a:t> </a:t>
            </a:r>
            <a:r>
              <a:rPr lang="en-GB" b="1" dirty="0" smtClean="0"/>
              <a:t>obligation</a:t>
            </a:r>
          </a:p>
          <a:p>
            <a:pPr marL="0" indent="0">
              <a:buNone/>
            </a:pPr>
            <a:r>
              <a:rPr lang="en-GB" dirty="0" smtClean="0"/>
              <a:t>I </a:t>
            </a:r>
            <a:r>
              <a:rPr lang="en-GB" b="1" dirty="0" smtClean="0"/>
              <a:t>must</a:t>
            </a:r>
            <a:r>
              <a:rPr lang="en-GB" dirty="0" smtClean="0"/>
              <a:t> stop eating chocolate every day. It</a:t>
            </a:r>
            <a:r>
              <a:rPr lang="hr-HR" dirty="0" smtClean="0"/>
              <a:t> </a:t>
            </a:r>
            <a:r>
              <a:rPr lang="hr-HR" dirty="0" err="1" smtClean="0"/>
              <a:t>isn’t</a:t>
            </a:r>
            <a:r>
              <a:rPr lang="en-GB" dirty="0" smtClean="0"/>
              <a:t> good for my health.</a:t>
            </a:r>
          </a:p>
          <a:p>
            <a:pPr marL="0" indent="0">
              <a:buNone/>
            </a:pPr>
            <a:r>
              <a:rPr lang="hr-HR" dirty="0" smtClean="0"/>
              <a:t>(mora)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HAVE TO </a:t>
            </a:r>
            <a:r>
              <a:rPr lang="en-GB" dirty="0"/>
              <a:t>– </a:t>
            </a:r>
            <a:r>
              <a:rPr lang="en-GB" b="1" dirty="0" smtClean="0"/>
              <a:t>obligation</a:t>
            </a:r>
            <a:r>
              <a:rPr lang="en-GB" dirty="0" smtClean="0"/>
              <a:t> (rules, law; others say so </a:t>
            </a:r>
          </a:p>
          <a:p>
            <a:pPr marL="0" indent="0">
              <a:buNone/>
            </a:pPr>
            <a:r>
              <a:rPr lang="en-GB" dirty="0" smtClean="0"/>
              <a:t>She </a:t>
            </a:r>
            <a:r>
              <a:rPr lang="en-GB" b="1" dirty="0"/>
              <a:t>has to </a:t>
            </a:r>
            <a:r>
              <a:rPr lang="en-GB" dirty="0"/>
              <a:t>stop eating meat every day. Her doctor says so</a:t>
            </a:r>
            <a:r>
              <a:rPr lang="en-GB" dirty="0" smtClean="0"/>
              <a:t>.</a:t>
            </a:r>
            <a:r>
              <a:rPr lang="hr-HR" dirty="0" smtClean="0"/>
              <a:t> (mora)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929745" y="535709"/>
            <a:ext cx="6068291" cy="6031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DON’T HAVE TO </a:t>
            </a:r>
            <a:r>
              <a:rPr lang="en-GB" dirty="0" smtClean="0"/>
              <a:t>– </a:t>
            </a:r>
            <a:r>
              <a:rPr lang="en-GB" b="1" dirty="0" smtClean="0"/>
              <a:t>not necessary</a:t>
            </a:r>
          </a:p>
          <a:p>
            <a:pPr marL="0" indent="0">
              <a:buNone/>
            </a:pPr>
            <a:r>
              <a:rPr lang="en-GB" dirty="0" smtClean="0"/>
              <a:t>You </a:t>
            </a:r>
            <a:r>
              <a:rPr lang="en-GB" b="1" dirty="0" smtClean="0"/>
              <a:t>don’t have to </a:t>
            </a:r>
            <a:r>
              <a:rPr lang="en-GB" dirty="0" smtClean="0"/>
              <a:t>eat meat if you don’t like it</a:t>
            </a:r>
            <a:r>
              <a:rPr lang="en-GB" dirty="0" smtClean="0"/>
              <a:t>.</a:t>
            </a:r>
            <a:r>
              <a:rPr lang="hr-HR" dirty="0" smtClean="0"/>
              <a:t> (ne mora)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MUSTN’T </a:t>
            </a:r>
            <a:r>
              <a:rPr lang="en-GB" dirty="0"/>
              <a:t>–  </a:t>
            </a:r>
            <a:r>
              <a:rPr lang="en-GB" b="1" dirty="0" smtClean="0"/>
              <a:t>prohibition</a:t>
            </a:r>
          </a:p>
          <a:p>
            <a:pPr marL="0" indent="0">
              <a:buNone/>
            </a:pPr>
            <a:r>
              <a:rPr lang="en-GB" dirty="0" smtClean="0"/>
              <a:t>We </a:t>
            </a:r>
            <a:r>
              <a:rPr lang="en-GB" b="1" dirty="0"/>
              <a:t>mustn’t</a:t>
            </a:r>
            <a:r>
              <a:rPr lang="en-GB" dirty="0"/>
              <a:t> eat so much meat. It’s bad for the </a:t>
            </a:r>
            <a:r>
              <a:rPr lang="en-GB" dirty="0" smtClean="0"/>
              <a:t>environment</a:t>
            </a:r>
            <a:r>
              <a:rPr lang="hr-HR" dirty="0" smtClean="0"/>
              <a:t>. (ne smije)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51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2582" y="323273"/>
            <a:ext cx="5567218" cy="6317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b="1" dirty="0" smtClean="0">
                <a:solidFill>
                  <a:srgbClr val="FF0000"/>
                </a:solidFill>
              </a:rPr>
              <a:t>CAN  </a:t>
            </a:r>
            <a:endParaRPr lang="hr-HR" b="1" dirty="0" smtClean="0"/>
          </a:p>
          <a:p>
            <a:pPr marL="0" indent="0">
              <a:buNone/>
            </a:pPr>
            <a:r>
              <a:rPr lang="hr-HR" sz="2400" b="1" dirty="0" smtClean="0"/>
              <a:t>ABILITY</a:t>
            </a:r>
          </a:p>
          <a:p>
            <a:pPr marL="0" indent="0">
              <a:buNone/>
            </a:pPr>
            <a:r>
              <a:rPr lang="en-GB" sz="2400" dirty="0" smtClean="0"/>
              <a:t>He </a:t>
            </a:r>
            <a:r>
              <a:rPr lang="en-GB" sz="2400" b="1" dirty="0" smtClean="0"/>
              <a:t>can</a:t>
            </a:r>
            <a:r>
              <a:rPr lang="en-GB" sz="2400" dirty="0" smtClean="0"/>
              <a:t> run very fast</a:t>
            </a:r>
            <a:r>
              <a:rPr lang="en-GB" sz="2400" dirty="0" smtClean="0"/>
              <a:t>.</a:t>
            </a:r>
            <a:r>
              <a:rPr lang="hr-HR" sz="2400" dirty="0" smtClean="0"/>
              <a:t> (može)</a:t>
            </a: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b="1" dirty="0" smtClean="0"/>
              <a:t>KNOWLEDGE</a:t>
            </a:r>
          </a:p>
          <a:p>
            <a:pPr marL="0" indent="0">
              <a:buNone/>
            </a:pPr>
            <a:r>
              <a:rPr lang="en-GB" sz="2400" dirty="0" smtClean="0"/>
              <a:t>He </a:t>
            </a:r>
            <a:r>
              <a:rPr lang="en-GB" sz="2400" b="1" dirty="0" smtClean="0"/>
              <a:t>can</a:t>
            </a:r>
            <a:r>
              <a:rPr lang="en-GB" sz="2400" dirty="0" smtClean="0"/>
              <a:t> speak four languages</a:t>
            </a:r>
            <a:r>
              <a:rPr lang="en-GB" sz="2400" dirty="0" smtClean="0"/>
              <a:t>.</a:t>
            </a:r>
            <a:r>
              <a:rPr lang="hr-HR" sz="2400" dirty="0" smtClean="0"/>
              <a:t> (zna)</a:t>
            </a: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b="1" dirty="0" smtClean="0"/>
              <a:t>PERMISSION</a:t>
            </a:r>
          </a:p>
          <a:p>
            <a:pPr marL="0" indent="0">
              <a:buNone/>
            </a:pPr>
            <a:r>
              <a:rPr lang="en-GB" sz="2400" dirty="0" smtClean="0"/>
              <a:t>You </a:t>
            </a:r>
            <a:r>
              <a:rPr lang="en-GB" sz="2400" b="1" dirty="0" smtClean="0"/>
              <a:t>can </a:t>
            </a:r>
            <a:r>
              <a:rPr lang="en-GB" sz="2400" dirty="0" smtClean="0"/>
              <a:t>eat your ice cream in the park.  </a:t>
            </a: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en-GB" sz="2400" b="1" dirty="0"/>
              <a:t>PROHIBITION</a:t>
            </a:r>
          </a:p>
          <a:p>
            <a:pPr marL="0" indent="0">
              <a:buNone/>
            </a:pPr>
            <a:r>
              <a:rPr lang="en-GB" sz="2400" dirty="0"/>
              <a:t>You </a:t>
            </a:r>
            <a:r>
              <a:rPr lang="en-GB" sz="2400" b="1" dirty="0"/>
              <a:t>cannot (can’t</a:t>
            </a:r>
            <a:r>
              <a:rPr lang="en-GB" sz="2400" dirty="0"/>
              <a:t>) eat your ice cream in the museum.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735783" y="323273"/>
            <a:ext cx="6216072" cy="6317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        SHOULD / OUGHT TO</a:t>
            </a:r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hr-HR" b="1" dirty="0" smtClean="0"/>
              <a:t>ADVICE</a:t>
            </a:r>
          </a:p>
          <a:p>
            <a:pPr marL="0" indent="0">
              <a:buNone/>
            </a:pPr>
            <a:r>
              <a:rPr lang="en-GB" dirty="0" smtClean="0"/>
              <a:t>You </a:t>
            </a:r>
            <a:r>
              <a:rPr lang="en-GB" b="1" dirty="0" smtClean="0"/>
              <a:t>should</a:t>
            </a:r>
            <a:r>
              <a:rPr lang="en-GB" dirty="0" smtClean="0"/>
              <a:t> do more exercise</a:t>
            </a:r>
            <a:r>
              <a:rPr lang="en-GB" dirty="0" smtClean="0"/>
              <a:t>.</a:t>
            </a:r>
            <a:r>
              <a:rPr lang="hr-HR" dirty="0" smtClean="0"/>
              <a:t> (trebao bi)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You </a:t>
            </a:r>
            <a:r>
              <a:rPr lang="en-GB" b="1" dirty="0" smtClean="0"/>
              <a:t>shouldn’t</a:t>
            </a:r>
            <a:r>
              <a:rPr lang="en-GB" dirty="0" smtClean="0"/>
              <a:t> smoke.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RECOMMENDATINS</a:t>
            </a:r>
          </a:p>
          <a:p>
            <a:pPr marL="0" indent="0">
              <a:buNone/>
            </a:pPr>
            <a:r>
              <a:rPr lang="en-GB" dirty="0" smtClean="0"/>
              <a:t>You </a:t>
            </a:r>
            <a:r>
              <a:rPr lang="en-GB" b="1" dirty="0" smtClean="0"/>
              <a:t>should </a:t>
            </a:r>
            <a:r>
              <a:rPr lang="en-GB" dirty="0" smtClean="0"/>
              <a:t>read this book. Believe me, you won’t regret it.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5933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20074"/>
            <a:ext cx="10515600" cy="868218"/>
          </a:xfrm>
        </p:spPr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Roboto"/>
              </a:rPr>
              <a:t> </a:t>
            </a:r>
            <a:r>
              <a:rPr lang="en-US" sz="2800" b="1" dirty="0" smtClean="0">
                <a:solidFill>
                  <a:srgbClr val="000000"/>
                </a:solidFill>
                <a:latin typeface="Roboto"/>
              </a:rPr>
              <a:t>HAVE TO, DON’T HAVE TO, MUST</a:t>
            </a:r>
            <a:r>
              <a:rPr lang="hr-HR" sz="2800" b="1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latin typeface="Roboto"/>
              </a:rPr>
              <a:t>or</a:t>
            </a:r>
            <a:r>
              <a:rPr lang="en-US" sz="2800" b="1" dirty="0" smtClean="0">
                <a:solidFill>
                  <a:srgbClr val="000000"/>
                </a:solidFill>
                <a:latin typeface="Roboto"/>
              </a:rPr>
              <a:t> MUSTN’T</a:t>
            </a:r>
            <a:r>
              <a:rPr lang="hr-HR" sz="2800" b="1" dirty="0" smtClean="0">
                <a:solidFill>
                  <a:srgbClr val="000000"/>
                </a:solidFill>
                <a:latin typeface="Roboto"/>
              </a:rPr>
              <a:t>?</a:t>
            </a:r>
            <a:endParaRPr lang="en-GB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03199" y="988292"/>
            <a:ext cx="9180946" cy="56988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At Alan’s school they … wear a uniform. (rule, others say so)</a:t>
            </a:r>
          </a:p>
          <a:p>
            <a:pPr marL="0" indent="0">
              <a:buNone/>
            </a:pPr>
            <a:r>
              <a:rPr lang="en-GB" dirty="0" smtClean="0"/>
              <a:t>2 You… cross the road without looking. It’s dangerous. </a:t>
            </a:r>
          </a:p>
          <a:p>
            <a:pPr marL="0" indent="0">
              <a:buNone/>
            </a:pPr>
            <a:r>
              <a:rPr lang="en-GB" dirty="0" smtClean="0"/>
              <a:t>3 You… turn on the central heating. It’s automatic. 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4 The exams are next week. I… work harder. 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5 You…forget your umbrella. It’s going to rain.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6 Soldiers… obey orders.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7 You… go shopping today. We don’t need anything. 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8 Doctors sometimes… work at the weekend. 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9 You… read this book. It’s really good. 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10 You… forget his birthday again.</a:t>
            </a:r>
            <a:r>
              <a:rPr lang="hr-HR" dirty="0" smtClean="0"/>
              <a:t>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9624290" y="988292"/>
            <a:ext cx="2299855" cy="56988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have to</a:t>
            </a:r>
          </a:p>
          <a:p>
            <a:pPr marL="0" indent="0">
              <a:buNone/>
            </a:pPr>
            <a:r>
              <a:rPr lang="en-GB" dirty="0" smtClean="0"/>
              <a:t>2 mustn’t</a:t>
            </a:r>
          </a:p>
          <a:p>
            <a:pPr marL="0" indent="0">
              <a:buNone/>
            </a:pPr>
            <a:r>
              <a:rPr lang="en-GB" dirty="0" smtClean="0"/>
              <a:t>3 don’t have to</a:t>
            </a:r>
          </a:p>
          <a:p>
            <a:pPr marL="0" indent="0">
              <a:buNone/>
            </a:pPr>
            <a:r>
              <a:rPr lang="en-GB" dirty="0" smtClean="0"/>
              <a:t>4 must</a:t>
            </a:r>
          </a:p>
          <a:p>
            <a:pPr marL="0" indent="0">
              <a:buNone/>
            </a:pPr>
            <a:r>
              <a:rPr lang="en-GB" dirty="0" smtClean="0"/>
              <a:t>5 mustn’t</a:t>
            </a:r>
          </a:p>
          <a:p>
            <a:pPr marL="0" indent="0">
              <a:buNone/>
            </a:pPr>
            <a:r>
              <a:rPr lang="en-GB" dirty="0" smtClean="0"/>
              <a:t>6 have to</a:t>
            </a:r>
          </a:p>
          <a:p>
            <a:pPr marL="0" indent="0">
              <a:buNone/>
            </a:pPr>
            <a:r>
              <a:rPr lang="en-GB" dirty="0" smtClean="0"/>
              <a:t>7 don’t have to</a:t>
            </a:r>
          </a:p>
          <a:p>
            <a:pPr marL="0" indent="0">
              <a:buNone/>
            </a:pPr>
            <a:r>
              <a:rPr lang="en-GB" dirty="0" smtClean="0"/>
              <a:t>8 have to</a:t>
            </a:r>
          </a:p>
          <a:p>
            <a:pPr marL="0" indent="0">
              <a:buNone/>
            </a:pPr>
            <a:r>
              <a:rPr lang="en-GB" dirty="0" smtClean="0"/>
              <a:t>9 must</a:t>
            </a:r>
          </a:p>
          <a:p>
            <a:pPr marL="0" indent="0">
              <a:buNone/>
            </a:pPr>
            <a:r>
              <a:rPr lang="en-GB" dirty="0" smtClean="0"/>
              <a:t>10 mustn’t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29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75491"/>
            <a:ext cx="10515600" cy="637309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DON’T HAVE TO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MUSTN’T?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49383" y="895927"/>
            <a:ext cx="8266544" cy="5281036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You … apologise. It’s not necessary.</a:t>
            </a:r>
          </a:p>
          <a:p>
            <a:pPr marL="0" indent="0">
              <a:buNone/>
            </a:pPr>
            <a:r>
              <a:rPr lang="en-GB" dirty="0" smtClean="0"/>
              <a:t>2 You... tell the boss what happened, or he'll fire you.</a:t>
            </a:r>
          </a:p>
          <a:p>
            <a:pPr marL="0" indent="0">
              <a:buNone/>
            </a:pPr>
            <a:r>
              <a:rPr lang="en-GB" dirty="0" smtClean="0"/>
              <a:t>3 I… wear a tie; I do it because I like wearing ties.</a:t>
            </a:r>
          </a:p>
          <a:p>
            <a:pPr marL="0" indent="0">
              <a:buNone/>
            </a:pPr>
            <a:r>
              <a:rPr lang="en-GB" dirty="0" smtClean="0"/>
              <a:t>4 You…smoke in here; smoking is not allowed.</a:t>
            </a:r>
          </a:p>
          <a:p>
            <a:pPr marL="0" indent="0">
              <a:buNone/>
            </a:pPr>
            <a:r>
              <a:rPr lang="en-GB" dirty="0" smtClean="0"/>
              <a:t>5 I…be late. It's the most important meeting of the year.</a:t>
            </a:r>
          </a:p>
          <a:p>
            <a:pPr marL="0" indent="0">
              <a:buNone/>
            </a:pPr>
            <a:r>
              <a:rPr lang="en-GB" dirty="0" smtClean="0"/>
              <a:t>6 You…drive so fast; we have a lot of time.</a:t>
            </a:r>
          </a:p>
          <a:p>
            <a:pPr marL="0" indent="0">
              <a:buNone/>
            </a:pPr>
            <a:r>
              <a:rPr lang="en-GB" dirty="0" smtClean="0"/>
              <a:t>7 You… put salt in her food; the doctor said she can't eat salt.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802254" y="895927"/>
            <a:ext cx="2551545" cy="5281036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1 don’t have to</a:t>
            </a:r>
          </a:p>
          <a:p>
            <a:pPr marL="0" indent="0">
              <a:buNone/>
            </a:pPr>
            <a:r>
              <a:rPr lang="en-GB" dirty="0" smtClean="0"/>
              <a:t>2 mustn’t</a:t>
            </a:r>
          </a:p>
          <a:p>
            <a:pPr marL="0" indent="0">
              <a:buNone/>
            </a:pPr>
            <a:r>
              <a:rPr lang="en-GB" dirty="0" smtClean="0"/>
              <a:t>3 don’t have to</a:t>
            </a:r>
          </a:p>
          <a:p>
            <a:pPr marL="0" indent="0">
              <a:buNone/>
            </a:pPr>
            <a:r>
              <a:rPr lang="en-GB" dirty="0" smtClean="0"/>
              <a:t>4 mustn’t</a:t>
            </a:r>
          </a:p>
          <a:p>
            <a:pPr marL="0" indent="0">
              <a:buNone/>
            </a:pPr>
            <a:r>
              <a:rPr lang="en-GB" dirty="0" smtClean="0"/>
              <a:t>5 mustn’t</a:t>
            </a:r>
          </a:p>
          <a:p>
            <a:pPr marL="0" indent="0">
              <a:buNone/>
            </a:pPr>
            <a:r>
              <a:rPr lang="en-GB" dirty="0" smtClean="0"/>
              <a:t>6 don’t have to</a:t>
            </a:r>
          </a:p>
          <a:p>
            <a:pPr marL="0" indent="0">
              <a:buNone/>
            </a:pPr>
            <a:r>
              <a:rPr lang="en-GB" dirty="0" smtClean="0"/>
              <a:t>7 mustn’t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9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57019"/>
            <a:ext cx="10515600" cy="637308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CAN, CAN’T, MUST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MUSTN’T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21673" y="794326"/>
            <a:ext cx="9301018" cy="5865091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1 She is only five, but she … read and write.</a:t>
            </a:r>
          </a:p>
          <a:p>
            <a:pPr marL="0" indent="0">
              <a:buNone/>
            </a:pPr>
            <a:r>
              <a:rPr lang="en-GB" dirty="0" smtClean="0"/>
              <a:t>2 I … do my homework carefully.</a:t>
            </a:r>
          </a:p>
          <a:p>
            <a:pPr marL="0" indent="0">
              <a:buNone/>
            </a:pPr>
            <a:r>
              <a:rPr lang="en-GB" dirty="0" smtClean="0"/>
              <a:t>3 … I use your phone?</a:t>
            </a:r>
          </a:p>
          <a:p>
            <a:pPr marL="0" indent="0">
              <a:buNone/>
            </a:pPr>
            <a:r>
              <a:rPr lang="en-GB" dirty="0" smtClean="0"/>
              <a:t>4 The boy … open the door because he doesn’t have the key.</a:t>
            </a:r>
          </a:p>
          <a:p>
            <a:pPr marL="0" indent="0">
              <a:buNone/>
            </a:pPr>
            <a:r>
              <a:rPr lang="en-GB" dirty="0" smtClean="0"/>
              <a:t>5 You … feed the animals more than once; it’s bad for  them.</a:t>
            </a:r>
          </a:p>
          <a:p>
            <a:pPr marL="0" indent="0">
              <a:buNone/>
            </a:pPr>
            <a:r>
              <a:rPr lang="en-GB" dirty="0" smtClean="0"/>
              <a:t>6 I … make the bed every morning because my mum is ill.</a:t>
            </a:r>
          </a:p>
          <a:p>
            <a:pPr marL="0" indent="0">
              <a:buNone/>
            </a:pPr>
            <a:r>
              <a:rPr lang="en-GB" dirty="0" smtClean="0"/>
              <a:t>7 His little brother is only three months old, so he … walk.</a:t>
            </a:r>
          </a:p>
          <a:p>
            <a:pPr marL="0" indent="0">
              <a:buNone/>
            </a:pPr>
            <a:r>
              <a:rPr lang="en-GB" dirty="0" smtClean="0"/>
              <a:t>8 The students … bring roller-skates into the classroom.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10067637" y="794327"/>
            <a:ext cx="1902690" cy="5865090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1 can</a:t>
            </a:r>
          </a:p>
          <a:p>
            <a:pPr marL="0" indent="0">
              <a:buNone/>
            </a:pPr>
            <a:r>
              <a:rPr lang="en-GB" dirty="0" smtClean="0"/>
              <a:t>2 must</a:t>
            </a:r>
          </a:p>
          <a:p>
            <a:pPr marL="0" indent="0">
              <a:buNone/>
            </a:pPr>
            <a:r>
              <a:rPr lang="en-GB" dirty="0" smtClean="0"/>
              <a:t>3 Can</a:t>
            </a:r>
          </a:p>
          <a:p>
            <a:pPr marL="0" indent="0">
              <a:buNone/>
            </a:pPr>
            <a:r>
              <a:rPr lang="en-GB" dirty="0" smtClean="0"/>
              <a:t>4 can’t</a:t>
            </a:r>
          </a:p>
          <a:p>
            <a:pPr marL="0" indent="0">
              <a:buNone/>
            </a:pPr>
            <a:r>
              <a:rPr lang="en-GB" dirty="0" smtClean="0"/>
              <a:t>5 mustn’t</a:t>
            </a:r>
          </a:p>
          <a:p>
            <a:pPr marL="0" indent="0">
              <a:buNone/>
            </a:pPr>
            <a:r>
              <a:rPr lang="en-GB" dirty="0" smtClean="0"/>
              <a:t>6 must</a:t>
            </a:r>
          </a:p>
          <a:p>
            <a:pPr marL="0" indent="0">
              <a:buNone/>
            </a:pPr>
            <a:r>
              <a:rPr lang="en-GB" dirty="0" smtClean="0"/>
              <a:t>7 can’t</a:t>
            </a:r>
          </a:p>
          <a:p>
            <a:pPr marL="0" indent="0">
              <a:buNone/>
            </a:pPr>
            <a:r>
              <a:rPr lang="en-GB" dirty="0" smtClean="0"/>
              <a:t>8 mustn’t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71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483</Words>
  <Application>Microsoft Office PowerPoint</Application>
  <PresentationFormat>Široki zaslon</PresentationFormat>
  <Paragraphs>94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Tema sustava Office</vt:lpstr>
      <vt:lpstr>Modal verbs</vt:lpstr>
      <vt:lpstr>PowerPoint prezentacija</vt:lpstr>
      <vt:lpstr>PowerPoint prezentacija</vt:lpstr>
      <vt:lpstr> HAVE TO, DON’T HAVE TO, MUST or MUSTN’T?</vt:lpstr>
      <vt:lpstr>DON’T HAVE TO or MUSTN’T?</vt:lpstr>
      <vt:lpstr>CAN, CAN’T, MUST or MUSTN’T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</dc:title>
  <dc:creator>Nina Čalić</dc:creator>
  <cp:lastModifiedBy>Nina Čalić</cp:lastModifiedBy>
  <cp:revision>27</cp:revision>
  <dcterms:created xsi:type="dcterms:W3CDTF">2022-01-21T17:07:10Z</dcterms:created>
  <dcterms:modified xsi:type="dcterms:W3CDTF">2022-02-12T07:18:33Z</dcterms:modified>
</cp:coreProperties>
</file>