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5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966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6052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937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4047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95156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2841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55808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7633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99415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181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1417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2437B-D983-4D97-8A96-ED27236E9066}" type="datetimeFigureOut">
              <a:rPr lang="hr-HR" smtClean="0"/>
              <a:t>1.11.2021.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4D3B-8E34-4E86-BF15-302FACA8D35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8369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test-english.com/grammar-points/a1/adverbs-manner/2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Adverbs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manner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(prilozi načina)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939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8641"/>
            <a:ext cx="4040188" cy="1008112"/>
          </a:xfrm>
        </p:spPr>
        <p:txBody>
          <a:bodyPr/>
          <a:lstStyle/>
          <a:p>
            <a:r>
              <a:rPr lang="hr-HR" dirty="0" smtClean="0"/>
              <a:t>ADJECTIVES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268760"/>
            <a:ext cx="4040188" cy="485740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She is a </a:t>
            </a:r>
            <a:r>
              <a:rPr lang="en-US" b="1" dirty="0" smtClean="0">
                <a:solidFill>
                  <a:srgbClr val="C00000"/>
                </a:solidFill>
              </a:rPr>
              <a:t>patient</a:t>
            </a:r>
            <a:r>
              <a:rPr lang="en-US" dirty="0" smtClean="0"/>
              <a:t> person.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is she like?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KAKVA</a:t>
            </a:r>
            <a:r>
              <a:rPr lang="en-US" dirty="0" smtClean="0"/>
              <a:t> je </a:t>
            </a:r>
            <a:r>
              <a:rPr lang="en-US" dirty="0" err="1" smtClean="0"/>
              <a:t>ona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patient</a:t>
            </a:r>
            <a:r>
              <a:rPr lang="en-US" dirty="0" smtClean="0"/>
              <a:t> person</a:t>
            </a:r>
          </a:p>
          <a:p>
            <a:pPr marL="0" indent="0">
              <a:buNone/>
            </a:pPr>
            <a:r>
              <a:rPr lang="en-US" dirty="0" smtClean="0"/>
              <a:t>adjective + </a:t>
            </a:r>
            <a:r>
              <a:rPr lang="en-US" b="1" dirty="0" smtClean="0"/>
              <a:t>noun</a:t>
            </a:r>
            <a:endParaRPr lang="en-US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60649"/>
            <a:ext cx="4041775" cy="864095"/>
          </a:xfrm>
        </p:spPr>
        <p:txBody>
          <a:bodyPr/>
          <a:lstStyle/>
          <a:p>
            <a:r>
              <a:rPr lang="hr-HR" dirty="0" smtClean="0"/>
              <a:t>ADVERBS OF MANNER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96752"/>
            <a:ext cx="4041775" cy="492941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She speak</a:t>
            </a:r>
            <a:r>
              <a:rPr lang="hr-HR" dirty="0" smtClean="0"/>
              <a:t>s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patiently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does she speak?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KAKO</a:t>
            </a:r>
            <a:r>
              <a:rPr lang="en-US" dirty="0" smtClean="0"/>
              <a:t> </a:t>
            </a:r>
            <a:r>
              <a:rPr lang="en-US" dirty="0" err="1" smtClean="0"/>
              <a:t>ona</a:t>
            </a:r>
            <a:r>
              <a:rPr lang="en-US" dirty="0" smtClean="0"/>
              <a:t> </a:t>
            </a:r>
            <a:r>
              <a:rPr lang="en-US" dirty="0" err="1" smtClean="0"/>
              <a:t>priča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.... speaks </a:t>
            </a:r>
            <a:r>
              <a:rPr lang="en-US" dirty="0" smtClean="0">
                <a:solidFill>
                  <a:srgbClr val="FF0000"/>
                </a:solidFill>
              </a:rPr>
              <a:t>patiently</a:t>
            </a:r>
          </a:p>
          <a:p>
            <a:pPr marL="0" indent="0">
              <a:buNone/>
            </a:pPr>
            <a:r>
              <a:rPr lang="en-US" b="1" dirty="0" smtClean="0"/>
              <a:t>verb</a:t>
            </a:r>
            <a:r>
              <a:rPr lang="en-US" dirty="0" smtClean="0"/>
              <a:t> + adverb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07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1143000"/>
          </a:xfrm>
        </p:spPr>
        <p:txBody>
          <a:bodyPr/>
          <a:lstStyle/>
          <a:p>
            <a:r>
              <a:rPr lang="hr-HR" dirty="0" smtClean="0"/>
              <a:t>SPELLING RULES: </a:t>
            </a:r>
            <a:r>
              <a:rPr lang="hr-HR" dirty="0" err="1" smtClean="0"/>
              <a:t>adjective</a:t>
            </a:r>
            <a:r>
              <a:rPr lang="hr-HR" dirty="0" smtClean="0"/>
              <a:t> + </a:t>
            </a:r>
            <a:r>
              <a:rPr lang="hr-HR" dirty="0" err="1" smtClean="0"/>
              <a:t>ly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dirty="0" smtClean="0"/>
              <a:t>      q</a:t>
            </a:r>
            <a:r>
              <a:rPr lang="en-US" dirty="0" err="1" smtClean="0"/>
              <a:t>uick</a:t>
            </a:r>
            <a:r>
              <a:rPr lang="hr-HR" dirty="0" smtClean="0"/>
              <a:t> - </a:t>
            </a:r>
            <a:r>
              <a:rPr lang="hr-HR" dirty="0" err="1" smtClean="0"/>
              <a:t>quickly</a:t>
            </a:r>
            <a:endParaRPr lang="hr-HR" b="1" dirty="0"/>
          </a:p>
          <a:p>
            <a:pPr>
              <a:buNone/>
            </a:pPr>
            <a:r>
              <a:rPr lang="hr-HR" dirty="0" smtClean="0"/>
              <a:t>      p</a:t>
            </a:r>
            <a:r>
              <a:rPr lang="en-US" dirty="0" err="1" smtClean="0"/>
              <a:t>erfect</a:t>
            </a:r>
            <a:r>
              <a:rPr lang="hr-HR" dirty="0" smtClean="0"/>
              <a:t> – </a:t>
            </a:r>
            <a:r>
              <a:rPr lang="hr-HR" dirty="0" err="1" smtClean="0"/>
              <a:t>perfectly</a:t>
            </a:r>
            <a:endParaRPr lang="hr-HR" dirty="0" smtClean="0"/>
          </a:p>
          <a:p>
            <a:r>
              <a:rPr lang="hr-HR" b="1" dirty="0" err="1"/>
              <a:t>b</a:t>
            </a:r>
            <a:r>
              <a:rPr lang="hr-HR" b="1" dirty="0" err="1" smtClean="0"/>
              <a:t>le</a:t>
            </a:r>
            <a:r>
              <a:rPr lang="hr-HR" b="1" dirty="0" smtClean="0"/>
              <a:t>  - </a:t>
            </a:r>
            <a:r>
              <a:rPr lang="hr-HR" b="1" dirty="0" err="1" smtClean="0"/>
              <a:t>bly</a:t>
            </a:r>
            <a:endParaRPr lang="hr-HR" b="1" dirty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t</a:t>
            </a:r>
            <a:r>
              <a:rPr lang="en-US" dirty="0" err="1" smtClean="0"/>
              <a:t>errible</a:t>
            </a:r>
            <a:r>
              <a:rPr lang="hr-HR" dirty="0" smtClean="0"/>
              <a:t>  -</a:t>
            </a:r>
            <a:r>
              <a:rPr lang="hr-HR" dirty="0" err="1" smtClean="0"/>
              <a:t>terribly</a:t>
            </a:r>
            <a:endParaRPr lang="hr-HR" b="1" dirty="0" smtClean="0"/>
          </a:p>
          <a:p>
            <a:pPr>
              <a:buNone/>
            </a:pPr>
            <a:r>
              <a:rPr lang="hr-HR" b="1" dirty="0"/>
              <a:t> </a:t>
            </a:r>
            <a:r>
              <a:rPr lang="hr-HR" b="1" dirty="0" smtClean="0"/>
              <a:t>    </a:t>
            </a:r>
            <a:r>
              <a:rPr lang="hr-HR" dirty="0" smtClean="0"/>
              <a:t>r</a:t>
            </a:r>
            <a:r>
              <a:rPr lang="en-US" dirty="0" err="1" smtClean="0"/>
              <a:t>easonable</a:t>
            </a:r>
            <a:r>
              <a:rPr lang="hr-HR" dirty="0" smtClean="0"/>
              <a:t> – </a:t>
            </a:r>
            <a:r>
              <a:rPr lang="hr-HR" dirty="0" err="1" smtClean="0"/>
              <a:t>reasonably</a:t>
            </a:r>
            <a:endParaRPr lang="hr-HR" dirty="0" smtClean="0"/>
          </a:p>
          <a:p>
            <a:r>
              <a:rPr lang="hr-HR" b="1" dirty="0"/>
              <a:t>y</a:t>
            </a:r>
            <a:r>
              <a:rPr lang="hr-HR" b="1" dirty="0" smtClean="0"/>
              <a:t> – </a:t>
            </a:r>
            <a:r>
              <a:rPr lang="hr-HR" b="1" dirty="0" err="1" smtClean="0"/>
              <a:t>ily</a:t>
            </a:r>
            <a:endParaRPr lang="hr-HR" b="1" dirty="0"/>
          </a:p>
          <a:p>
            <a:pPr>
              <a:buNone/>
            </a:pPr>
            <a:r>
              <a:rPr lang="hr-HR" dirty="0" smtClean="0"/>
              <a:t>     </a:t>
            </a:r>
            <a:r>
              <a:rPr lang="hr-HR" dirty="0" err="1" smtClean="0"/>
              <a:t>ea</a:t>
            </a:r>
            <a:r>
              <a:rPr lang="en-US" dirty="0" err="1" smtClean="0"/>
              <a:t>sy</a:t>
            </a:r>
            <a:r>
              <a:rPr lang="hr-HR" dirty="0" smtClean="0"/>
              <a:t> - </a:t>
            </a:r>
            <a:r>
              <a:rPr lang="hr-HR" dirty="0" err="1" smtClean="0"/>
              <a:t>easily</a:t>
            </a:r>
            <a:endParaRPr lang="hr-HR" b="1" dirty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h</a:t>
            </a:r>
            <a:r>
              <a:rPr lang="en-US" dirty="0" err="1" smtClean="0"/>
              <a:t>eavy</a:t>
            </a:r>
            <a:r>
              <a:rPr lang="hr-HR" dirty="0" smtClean="0"/>
              <a:t> – </a:t>
            </a:r>
            <a:r>
              <a:rPr lang="hr-HR" dirty="0" err="1" smtClean="0"/>
              <a:t>heavily</a:t>
            </a:r>
            <a:endParaRPr lang="hr-HR" dirty="0" smtClean="0"/>
          </a:p>
          <a:p>
            <a:r>
              <a:rPr lang="hr-HR" b="1" dirty="0"/>
              <a:t>l</a:t>
            </a:r>
            <a:r>
              <a:rPr lang="hr-HR" b="1" dirty="0" smtClean="0"/>
              <a:t> - </a:t>
            </a:r>
            <a:r>
              <a:rPr lang="hr-HR" b="1" dirty="0" err="1" smtClean="0"/>
              <a:t>lly</a:t>
            </a:r>
            <a:endParaRPr lang="hr-HR" b="1" dirty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c</a:t>
            </a:r>
            <a:r>
              <a:rPr lang="en-US" dirty="0" err="1" smtClean="0"/>
              <a:t>areful</a:t>
            </a:r>
            <a:r>
              <a:rPr lang="hr-HR" dirty="0" smtClean="0"/>
              <a:t> - </a:t>
            </a:r>
            <a:r>
              <a:rPr lang="hr-HR" dirty="0" err="1" smtClean="0"/>
              <a:t>carefully</a:t>
            </a:r>
            <a:endParaRPr lang="hr-HR" b="1" dirty="0"/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b</a:t>
            </a:r>
            <a:r>
              <a:rPr lang="en-US" dirty="0" err="1" smtClean="0"/>
              <a:t>eautiful</a:t>
            </a:r>
            <a:r>
              <a:rPr lang="hr-HR" dirty="0" smtClean="0"/>
              <a:t> – </a:t>
            </a:r>
            <a:r>
              <a:rPr lang="hr-HR" dirty="0" err="1" smtClean="0"/>
              <a:t>beautifully</a:t>
            </a:r>
            <a:endParaRPr lang="hr-HR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54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Irregular adverbs of manner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r-HR" b="1" dirty="0" smtClean="0"/>
              <a:t>   ADJECTIVES                            ADVERBS</a:t>
            </a:r>
          </a:p>
          <a:p>
            <a:pPr>
              <a:buNone/>
            </a:pPr>
            <a:r>
              <a:rPr lang="hr-HR" dirty="0" smtClean="0"/>
              <a:t>   GOOD </a:t>
            </a:r>
            <a:r>
              <a:rPr lang="hr-HR" dirty="0"/>
              <a:t>(dobar) </a:t>
            </a:r>
            <a:r>
              <a:rPr lang="hr-HR" dirty="0" smtClean="0"/>
              <a:t>                       WELL (dobro)</a:t>
            </a:r>
            <a:endParaRPr lang="hr-HR" dirty="0"/>
          </a:p>
          <a:p>
            <a:pPr>
              <a:buNone/>
            </a:pPr>
            <a:r>
              <a:rPr lang="hr-HR" dirty="0" smtClean="0"/>
              <a:t>   FAST </a:t>
            </a:r>
            <a:r>
              <a:rPr lang="hr-HR" dirty="0"/>
              <a:t>(brz) </a:t>
            </a:r>
            <a:r>
              <a:rPr lang="hr-HR" dirty="0" smtClean="0"/>
              <a:t>                               FAST (brzo)</a:t>
            </a:r>
          </a:p>
          <a:p>
            <a:pPr>
              <a:buNone/>
            </a:pPr>
            <a:r>
              <a:rPr lang="hr-HR" dirty="0" smtClean="0"/>
              <a:t>   HARD </a:t>
            </a:r>
            <a:r>
              <a:rPr lang="hr-HR" dirty="0"/>
              <a:t>(marljiv</a:t>
            </a:r>
            <a:r>
              <a:rPr lang="hr-HR" dirty="0" smtClean="0"/>
              <a:t>)                       HARD (marljivo)</a:t>
            </a:r>
          </a:p>
          <a:p>
            <a:pPr>
              <a:buNone/>
            </a:pPr>
            <a:r>
              <a:rPr lang="hr-HR" dirty="0" smtClean="0"/>
              <a:t>                                                     HARDLY(jedva, </a:t>
            </a:r>
          </a:p>
          <a:p>
            <a:pPr>
              <a:buNone/>
            </a:pPr>
            <a:r>
              <a:rPr lang="hr-HR" dirty="0"/>
              <a:t> </a:t>
            </a:r>
            <a:r>
              <a:rPr lang="hr-HR" dirty="0" smtClean="0"/>
              <a:t>                                                    skoro ništa)</a:t>
            </a:r>
            <a:endParaRPr lang="hr-HR" dirty="0"/>
          </a:p>
          <a:p>
            <a:r>
              <a:rPr lang="hr-HR" dirty="0"/>
              <a:t>He is a </a:t>
            </a:r>
            <a:r>
              <a:rPr lang="hr-HR" b="1" dirty="0" err="1"/>
              <a:t>hard</a:t>
            </a:r>
            <a:r>
              <a:rPr lang="hr-HR" b="1" dirty="0"/>
              <a:t> </a:t>
            </a:r>
            <a:r>
              <a:rPr lang="hr-HR" dirty="0" err="1"/>
              <a:t>worker</a:t>
            </a:r>
            <a:r>
              <a:rPr lang="hr-HR" dirty="0"/>
              <a:t>. (</a:t>
            </a:r>
            <a:r>
              <a:rPr lang="hr-HR" dirty="0" err="1"/>
              <a:t>adjective</a:t>
            </a:r>
            <a:r>
              <a:rPr lang="hr-HR" dirty="0"/>
              <a:t>)</a:t>
            </a:r>
          </a:p>
          <a:p>
            <a:r>
              <a:rPr lang="hr-HR" dirty="0"/>
              <a:t>He works </a:t>
            </a:r>
            <a:r>
              <a:rPr lang="hr-HR" b="1" dirty="0" err="1"/>
              <a:t>hard</a:t>
            </a:r>
            <a:r>
              <a:rPr lang="hr-HR" b="1" dirty="0"/>
              <a:t>. </a:t>
            </a:r>
            <a:r>
              <a:rPr lang="hr-HR" dirty="0"/>
              <a:t>(adverb)</a:t>
            </a:r>
          </a:p>
          <a:p>
            <a:r>
              <a:rPr lang="hr-HR" dirty="0"/>
              <a:t>He </a:t>
            </a:r>
            <a:r>
              <a:rPr lang="hr-HR" b="1" dirty="0" err="1"/>
              <a:t>hardly</a:t>
            </a:r>
            <a:r>
              <a:rPr lang="hr-HR" dirty="0"/>
              <a:t> works.(adverb) (On skoro </a:t>
            </a:r>
            <a:r>
              <a:rPr lang="hr-HR" b="1" dirty="0"/>
              <a:t>ništa </a:t>
            </a:r>
            <a:r>
              <a:rPr lang="hr-HR" dirty="0"/>
              <a:t>ne radi.)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366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Exercises</a:t>
            </a:r>
            <a:r>
              <a:rPr lang="hr-HR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3816424"/>
          </a:xfrm>
        </p:spPr>
        <p:txBody>
          <a:bodyPr>
            <a:normAutofit/>
          </a:bodyPr>
          <a:lstStyle/>
          <a:p>
            <a:r>
              <a:rPr lang="hr-HR" smtClean="0">
                <a:hlinkClick r:id="rId2"/>
              </a:rPr>
              <a:t>https</a:t>
            </a:r>
            <a:r>
              <a:rPr lang="hr-HR" dirty="0">
                <a:hlinkClick r:id="rId2"/>
              </a:rPr>
              <a:t>://test-english.com/grammar-points/a1/adverbs-manner/2</a:t>
            </a:r>
            <a:r>
              <a:rPr lang="hr-HR" dirty="0" smtClean="0">
                <a:hlinkClick r:id="rId2"/>
              </a:rPr>
              <a:t>/</a:t>
            </a:r>
            <a:r>
              <a:rPr lang="hr-HR" dirty="0" smtClean="0"/>
              <a:t> </a:t>
            </a:r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0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178</Words>
  <Application>Microsoft Office PowerPoint</Application>
  <PresentationFormat>Prikaz na zaslonu (4:3)</PresentationFormat>
  <Paragraphs>41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Adverbs of manner (prilozi načina)</vt:lpstr>
      <vt:lpstr>PowerPoint prezentacija</vt:lpstr>
      <vt:lpstr>SPELLING RULES: adjective + ly</vt:lpstr>
      <vt:lpstr>Irregular adverbs of manner</vt:lpstr>
      <vt:lpstr>Exercises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 of manner</dc:title>
  <dc:creator>Nina</dc:creator>
  <cp:lastModifiedBy>Nina Čalić</cp:lastModifiedBy>
  <cp:revision>13</cp:revision>
  <dcterms:created xsi:type="dcterms:W3CDTF">2012-12-27T13:22:49Z</dcterms:created>
  <dcterms:modified xsi:type="dcterms:W3CDTF">2021-11-01T17:13:10Z</dcterms:modified>
</cp:coreProperties>
</file>