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106C-9372-4C03-9AA7-1DE14C166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97BBA-6B6D-4F62-9B25-514B701B1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8C00-8088-4AE5-A66C-6D3EC5BE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D875-8099-4F51-993B-0A6B17596A7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F0FBF-1170-4787-8022-1187E09C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845A4-3969-42C8-A7F2-198D030C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261F-6D83-47BA-A64C-86B07F48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E7B23-34AF-4C8F-A82F-4CB1258BE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EBAE0-5D20-4CAB-850C-8D82D69BD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2E6C8-A16F-4C6F-AFA6-96E2C386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D875-8099-4F51-993B-0A6B17596A7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0B657-B6E4-4C73-8428-5519E4734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3E591-907D-48AB-A060-7E259656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261F-6D83-47BA-A64C-86B07F48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5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04182-EEB9-4CC1-91A3-C83139433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62C37-BC1C-4F75-9E09-A6FA9E6E5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81FD7-4615-4292-B6F0-432B80EF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D875-8099-4F51-993B-0A6B17596A7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AE608-59E9-4C5A-AC3C-BDC06BBD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C8D2F-E15E-48DC-8BB3-DC32837C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261F-6D83-47BA-A64C-86B07F48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8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D9EC-5953-4806-93FF-0AE4F0BD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3B071-E022-4EAF-9B28-1E72A1CD4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BDFB7-A284-44BE-A01B-6351C9AEC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D875-8099-4F51-993B-0A6B17596A7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91069-725E-4AD2-9E64-167CF16F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88FA5-5993-494E-AE79-1449DB73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261F-6D83-47BA-A64C-86B07F48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5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FB03-168D-4336-B332-362487E6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ADCE4-97C5-44A7-829A-0E8E64E90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3C452-7062-4AAD-B2E5-1C7EB2F7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D875-8099-4F51-993B-0A6B17596A7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1AC4B-9D51-462A-8124-100426B6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10032-B0C4-4AEA-8136-5953268C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261F-6D83-47BA-A64C-86B07F48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4D713-3400-494A-8484-A020917F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61C8C-9D7B-4686-B6E0-605F05706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5CC9F-CC10-4D49-9BB1-9240136AC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8E5CC-B27F-47B6-8B31-9CFC77C8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D875-8099-4F51-993B-0A6B17596A7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1382F-CFDC-416C-AD43-74B6FF76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A29AF-8E8D-4225-9BD6-9DAA8051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261F-6D83-47BA-A64C-86B07F48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7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342E-F958-4C81-B088-5670AC3D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35992-0B20-407B-944D-B73773E29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9A089-FB28-40E3-890E-E04EDE517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89FB03-4D29-466D-B37D-CA3724959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C9F363-70ED-4631-B0DF-6BC6D9A7F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3FE102-7C83-4D71-A74D-88617FB3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D875-8099-4F51-993B-0A6B17596A7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B52C93-EA02-43AA-B94E-3999A33F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250D8A-5648-4242-9B0D-33BCF33E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261F-6D83-47BA-A64C-86B07F48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3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B49C-21FD-4DD1-B72A-349484A4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FF70F-AAA7-44AE-9035-4EAF8C66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D875-8099-4F51-993B-0A6B17596A7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C6FC3-C7F5-4723-B9E9-5F458126A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2C09E-46FF-4B37-9093-2C69805C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261F-6D83-47BA-A64C-86B07F48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0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22F56-707F-4613-AE6E-3AE08E13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D875-8099-4F51-993B-0A6B17596A7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A4FEC-F287-41CE-B3E9-BFB1F604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F280A-EB93-422A-8E5B-D510C285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261F-6D83-47BA-A64C-86B07F48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5C0F-CE8E-4863-8780-9C4756C3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E85FB-6F00-481A-A4B5-AE4406BC8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C2CC6-3EAF-47DD-8093-7B573D2E4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77158-ED75-47DB-BED5-EFF197552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D875-8099-4F51-993B-0A6B17596A7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65246-07FF-4039-83A2-56A50C38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E5BA8-07C7-493D-BF0A-C44EB51A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261F-6D83-47BA-A64C-86B07F48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9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971D-AF9C-4690-BC8F-51E4A307F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B85E20-A2C0-4A59-AF15-479816555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9E6A5-0117-4830-A74D-756AA46C8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02F9A-A3B2-461A-B072-9A16FA09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D875-8099-4F51-993B-0A6B17596A7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04436-F18A-4DA7-99AA-6BA32CF5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28FC8-438B-47F1-B7FA-7F9926473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261F-6D83-47BA-A64C-86B07F48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2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2A019F-27F9-497E-AC2A-0440107B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B8573-9BEB-4539-A9BC-1A1B9CF0C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475AE-46E4-4081-B64A-2CDF8C1EB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1D875-8099-4F51-993B-0A6B17596A72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1B44A-8BD7-474A-8B76-D1D7CF5AA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0DD0A-F7D4-42ED-A211-2C54BD8A1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1261F-6D83-47BA-A64C-86B07F48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6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25B1-D0BE-44C7-B334-F19804D66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SEASONS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E6B48-2D86-4488-AB3B-6631C8151B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8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90E9-60D6-4BD0-9098-9DBBDAD7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3975"/>
          </a:xfrm>
        </p:spPr>
        <p:txBody>
          <a:bodyPr/>
          <a:lstStyle/>
          <a:p>
            <a:r>
              <a:rPr lang="en-US" dirty="0"/>
              <a:t>SPRING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C22B9B9-2BB4-448B-887C-B8BB409EB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6" y="4106069"/>
            <a:ext cx="2133600" cy="21336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2AE2D4-A995-4807-9882-D3B631507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1595237"/>
            <a:ext cx="3128963" cy="1743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2D3E3B-A7D6-490E-9875-8532A4BE9B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9"/>
          <a:stretch/>
        </p:blipFill>
        <p:spPr>
          <a:xfrm>
            <a:off x="3871912" y="4106069"/>
            <a:ext cx="2897187" cy="2278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6BBC7D-B532-4639-BC76-24330E06B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2" y="1541461"/>
            <a:ext cx="2612008" cy="17430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686A8B-29C6-4F42-8B59-F97D8A7C72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092" y="1541459"/>
            <a:ext cx="2612007" cy="18506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CB2A15-C2FB-4B83-B62F-8954143C9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13" y="4106069"/>
            <a:ext cx="3028950" cy="238680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F72183-7877-44C2-82CC-5C48B034620F}"/>
              </a:ext>
            </a:extLst>
          </p:cNvPr>
          <p:cNvCxnSpPr>
            <a:cxnSpLocks/>
          </p:cNvCxnSpPr>
          <p:nvPr/>
        </p:nvCxnSpPr>
        <p:spPr>
          <a:xfrm>
            <a:off x="814896" y="4106069"/>
            <a:ext cx="2133600" cy="2133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BB2BBE-C2C2-460C-8363-133366D679F6}"/>
              </a:ext>
            </a:extLst>
          </p:cNvPr>
          <p:cNvCxnSpPr/>
          <p:nvPr/>
        </p:nvCxnSpPr>
        <p:spPr>
          <a:xfrm flipH="1">
            <a:off x="838200" y="4106069"/>
            <a:ext cx="2110296" cy="2133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10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BA5D-189D-4793-A3CE-2CDDBAD2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FBD56-40FC-485A-AC29-17BF5BB5E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81" y="4314603"/>
            <a:ext cx="3286125" cy="19324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005353-B03C-4B08-87AF-FFADC114E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878410"/>
            <a:ext cx="2590800" cy="1932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C77601-27C7-4935-8FF3-059FDFBE3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82" y="1633934"/>
            <a:ext cx="1743075" cy="24399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108FC1-D54D-4AED-8037-40734A715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14603"/>
            <a:ext cx="3962400" cy="19324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2CF901-7BD7-410B-8926-9923D9DCD2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4838" r="12924" b="23025"/>
          <a:stretch/>
        </p:blipFill>
        <p:spPr>
          <a:xfrm>
            <a:off x="3934619" y="1690688"/>
            <a:ext cx="3343277" cy="226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5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BE1CC-4095-49CC-856D-3D1A24ED2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32EF6A-1404-45A8-A30F-66432AADB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25" y="1617886"/>
            <a:ext cx="3711875" cy="22256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D9EE2B-3B1D-4AC7-9E1D-47CC3C48A9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6"/>
          <a:stretch/>
        </p:blipFill>
        <p:spPr>
          <a:xfrm>
            <a:off x="6918025" y="3995737"/>
            <a:ext cx="3711875" cy="2380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E52937-A572-4D73-ABF7-A7AAE8DBE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5" y="1545083"/>
            <a:ext cx="3313660" cy="2225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D157D-1BBC-4697-9258-729520E56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275" y="1545083"/>
            <a:ext cx="2987375" cy="21252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38B333-D00E-411E-ACA5-7106BD6332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4152899"/>
            <a:ext cx="3962400" cy="23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6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31DF9-E359-4E0A-B8B4-6D31542D1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r>
              <a:rPr lang="en-US" dirty="0"/>
              <a:t>WINTER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2AD55C-FB08-4501-89E6-4933394F0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42" y="3940176"/>
            <a:ext cx="3564628" cy="238958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FD3460-E5FB-45C6-A922-24FDE559D2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" r="-833" b="13137"/>
          <a:stretch/>
        </p:blipFill>
        <p:spPr>
          <a:xfrm>
            <a:off x="1561537" y="3940175"/>
            <a:ext cx="3073400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1179E7-9CBD-40BF-BC09-35383518C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66" y="1402691"/>
            <a:ext cx="1893847" cy="19085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F28364-FEEF-447A-BFCD-37251F36EB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89" y="1295400"/>
            <a:ext cx="2771711" cy="21231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24673A-9DEE-42D4-B110-903C95A37A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98" y="1295400"/>
            <a:ext cx="317034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2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SEASONS</vt:lpstr>
      <vt:lpstr>SPRING</vt:lpstr>
      <vt:lpstr>SUMMER</vt:lpstr>
      <vt:lpstr>AUTUMN</vt:lpstr>
      <vt:lpstr>WINTER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Amela Ojdanić</dc:creator>
  <cp:lastModifiedBy>Amela Ojdanić</cp:lastModifiedBy>
  <cp:revision>5</cp:revision>
  <dcterms:created xsi:type="dcterms:W3CDTF">2021-05-16T17:41:24Z</dcterms:created>
  <dcterms:modified xsi:type="dcterms:W3CDTF">2021-05-16T18:12:22Z</dcterms:modified>
</cp:coreProperties>
</file>