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65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3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4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4043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20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3349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52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95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01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6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1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55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0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4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5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F61AA-5A98-4049-A93E-477E5505141A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3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, na zatvorenom, pod, osoba&#10;&#10;Opis je automatski generiran">
            <a:extLst>
              <a:ext uri="{FF2B5EF4-FFF2-40B4-BE49-F238E27FC236}">
                <a16:creationId xmlns:a16="http://schemas.microsoft.com/office/drawing/2014/main" id="{BC44BEEB-A32D-4C0B-8FDE-DD1E145FD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586" y="0"/>
            <a:ext cx="3974827" cy="6858000"/>
          </a:xfrm>
          <a:prstGeom prst="rect">
            <a:avLst/>
          </a:prstGeom>
        </p:spPr>
      </p:pic>
      <p:sp>
        <p:nvSpPr>
          <p:cNvPr id="6" name="Oblak 5">
            <a:extLst>
              <a:ext uri="{FF2B5EF4-FFF2-40B4-BE49-F238E27FC236}">
                <a16:creationId xmlns:a16="http://schemas.microsoft.com/office/drawing/2014/main" id="{912A0DFA-2E29-4956-AA7C-B7391D89473C}"/>
              </a:ext>
            </a:extLst>
          </p:cNvPr>
          <p:cNvSpPr/>
          <p:nvPr/>
        </p:nvSpPr>
        <p:spPr>
          <a:xfrm>
            <a:off x="736846" y="1535836"/>
            <a:ext cx="2654424" cy="18931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Moja najveća želja je da bude čista planeta Zemlja.</a:t>
            </a:r>
          </a:p>
        </p:txBody>
      </p:sp>
    </p:spTree>
    <p:extLst>
      <p:ext uri="{BB962C8B-B14F-4D97-AF65-F5344CB8AC3E}">
        <p14:creationId xmlns:p14="http://schemas.microsoft.com/office/powerpoint/2010/main" val="199659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, osoba, na zatvorenom, grupa&#10;&#10;Opis je automatski generiran">
            <a:extLst>
              <a:ext uri="{FF2B5EF4-FFF2-40B4-BE49-F238E27FC236}">
                <a16:creationId xmlns:a16="http://schemas.microsoft.com/office/drawing/2014/main" id="{1AA8F859-4A12-4921-841B-56A20D6E6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35" y="62144"/>
            <a:ext cx="4384693" cy="6858000"/>
          </a:xfrm>
          <a:prstGeom prst="rect">
            <a:avLst/>
          </a:prstGeom>
        </p:spPr>
      </p:pic>
      <p:sp>
        <p:nvSpPr>
          <p:cNvPr id="6" name="Oblak 5">
            <a:extLst>
              <a:ext uri="{FF2B5EF4-FFF2-40B4-BE49-F238E27FC236}">
                <a16:creationId xmlns:a16="http://schemas.microsoft.com/office/drawing/2014/main" id="{ED6887D4-B9F1-42C8-A47B-3BF8466E8A3E}"/>
              </a:ext>
            </a:extLst>
          </p:cNvPr>
          <p:cNvSpPr/>
          <p:nvPr/>
        </p:nvSpPr>
        <p:spPr>
          <a:xfrm>
            <a:off x="7430608" y="2647765"/>
            <a:ext cx="2237175" cy="156247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Male stvari za bolji svijet!</a:t>
            </a:r>
          </a:p>
        </p:txBody>
      </p:sp>
    </p:spTree>
    <p:extLst>
      <p:ext uri="{BB962C8B-B14F-4D97-AF65-F5344CB8AC3E}">
        <p14:creationId xmlns:p14="http://schemas.microsoft.com/office/powerpoint/2010/main" val="3959746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, osoba, na zatvorenom&#10;&#10;Opis je automatski generiran">
            <a:extLst>
              <a:ext uri="{FF2B5EF4-FFF2-40B4-BE49-F238E27FC236}">
                <a16:creationId xmlns:a16="http://schemas.microsoft.com/office/drawing/2014/main" id="{A7BCC3DA-301D-4ACA-9929-348D26F76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979" y="0"/>
            <a:ext cx="3857625" cy="6858000"/>
          </a:xfrm>
          <a:prstGeom prst="rect">
            <a:avLst/>
          </a:prstGeom>
        </p:spPr>
      </p:pic>
      <p:sp>
        <p:nvSpPr>
          <p:cNvPr id="6" name="Oblak 5">
            <a:extLst>
              <a:ext uri="{FF2B5EF4-FFF2-40B4-BE49-F238E27FC236}">
                <a16:creationId xmlns:a16="http://schemas.microsoft.com/office/drawing/2014/main" id="{62B91506-3D0B-42B6-A39B-CFFA1CE26176}"/>
              </a:ext>
            </a:extLst>
          </p:cNvPr>
          <p:cNvSpPr/>
          <p:nvPr/>
        </p:nvSpPr>
        <p:spPr>
          <a:xfrm>
            <a:off x="941033" y="1278384"/>
            <a:ext cx="2219417" cy="179328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Čuvaj i voli planetu Zemlju.</a:t>
            </a:r>
          </a:p>
        </p:txBody>
      </p:sp>
    </p:spTree>
    <p:extLst>
      <p:ext uri="{BB962C8B-B14F-4D97-AF65-F5344CB8AC3E}">
        <p14:creationId xmlns:p14="http://schemas.microsoft.com/office/powerpoint/2010/main" val="1176099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, osoba&#10;&#10;Opis je automatski generiran">
            <a:extLst>
              <a:ext uri="{FF2B5EF4-FFF2-40B4-BE49-F238E27FC236}">
                <a16:creationId xmlns:a16="http://schemas.microsoft.com/office/drawing/2014/main" id="{4DCDACD4-2273-4E77-8773-D22B6C61A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430" y="0"/>
            <a:ext cx="3857625" cy="6858000"/>
          </a:xfrm>
          <a:prstGeom prst="rect">
            <a:avLst/>
          </a:prstGeom>
        </p:spPr>
      </p:pic>
      <p:sp>
        <p:nvSpPr>
          <p:cNvPr id="6" name="Oblak 5">
            <a:extLst>
              <a:ext uri="{FF2B5EF4-FFF2-40B4-BE49-F238E27FC236}">
                <a16:creationId xmlns:a16="http://schemas.microsoft.com/office/drawing/2014/main" id="{57BB26EE-062E-46CB-8E3A-42F45A269E55}"/>
              </a:ext>
            </a:extLst>
          </p:cNvPr>
          <p:cNvSpPr/>
          <p:nvPr/>
        </p:nvSpPr>
        <p:spPr>
          <a:xfrm>
            <a:off x="7483875" y="1953087"/>
            <a:ext cx="2015231" cy="17067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Više cvijeća, manje smeća!</a:t>
            </a:r>
          </a:p>
        </p:txBody>
      </p:sp>
    </p:spTree>
    <p:extLst>
      <p:ext uri="{BB962C8B-B14F-4D97-AF65-F5344CB8AC3E}">
        <p14:creationId xmlns:p14="http://schemas.microsoft.com/office/powerpoint/2010/main" val="2442385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dječak&#10;&#10;Opis je automatski generiran">
            <a:extLst>
              <a:ext uri="{FF2B5EF4-FFF2-40B4-BE49-F238E27FC236}">
                <a16:creationId xmlns:a16="http://schemas.microsoft.com/office/drawing/2014/main" id="{7EAA25E3-7BB4-4357-AA84-3E1D2916C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  <p:sp>
        <p:nvSpPr>
          <p:cNvPr id="6" name="Oblak 5">
            <a:extLst>
              <a:ext uri="{FF2B5EF4-FFF2-40B4-BE49-F238E27FC236}">
                <a16:creationId xmlns:a16="http://schemas.microsoft.com/office/drawing/2014/main" id="{8011A362-D9A7-47A5-83F6-E304CBCA6016}"/>
              </a:ext>
            </a:extLst>
          </p:cNvPr>
          <p:cNvSpPr/>
          <p:nvPr/>
        </p:nvSpPr>
        <p:spPr>
          <a:xfrm>
            <a:off x="781235" y="1846556"/>
            <a:ext cx="2618913" cy="23259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Zemlja je ljuta kada je zagađena.</a:t>
            </a:r>
          </a:p>
        </p:txBody>
      </p:sp>
    </p:spTree>
    <p:extLst>
      <p:ext uri="{BB962C8B-B14F-4D97-AF65-F5344CB8AC3E}">
        <p14:creationId xmlns:p14="http://schemas.microsoft.com/office/powerpoint/2010/main" val="243576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zid, na zatvorenom, osoba, igranje&#10;&#10;Opis je automatski generiran">
            <a:extLst>
              <a:ext uri="{FF2B5EF4-FFF2-40B4-BE49-F238E27FC236}">
                <a16:creationId xmlns:a16="http://schemas.microsoft.com/office/drawing/2014/main" id="{95F89F42-5A24-4DF0-BDC0-B68AFFE4A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39" y="638174"/>
            <a:ext cx="10436270" cy="5876925"/>
          </a:xfrm>
          <a:prstGeom prst="rect">
            <a:avLst/>
          </a:prstGeom>
        </p:spPr>
      </p:pic>
      <p:sp>
        <p:nvSpPr>
          <p:cNvPr id="6" name="Oblak 5">
            <a:extLst>
              <a:ext uri="{FF2B5EF4-FFF2-40B4-BE49-F238E27FC236}">
                <a16:creationId xmlns:a16="http://schemas.microsoft.com/office/drawing/2014/main" id="{487D84EA-6227-4238-8ED4-233929FE947F}"/>
              </a:ext>
            </a:extLst>
          </p:cNvPr>
          <p:cNvSpPr/>
          <p:nvPr/>
        </p:nvSpPr>
        <p:spPr>
          <a:xfrm>
            <a:off x="8016535" y="4332303"/>
            <a:ext cx="2219418" cy="201523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Jedna vreća u moru dupinu čini noćnu moru.</a:t>
            </a:r>
          </a:p>
        </p:txBody>
      </p:sp>
    </p:spTree>
    <p:extLst>
      <p:ext uri="{BB962C8B-B14F-4D97-AF65-F5344CB8AC3E}">
        <p14:creationId xmlns:p14="http://schemas.microsoft.com/office/powerpoint/2010/main" val="3943917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, na zatvorenom, osoba&#10;&#10;Opis je automatski generiran">
            <a:extLst>
              <a:ext uri="{FF2B5EF4-FFF2-40B4-BE49-F238E27FC236}">
                <a16:creationId xmlns:a16="http://schemas.microsoft.com/office/drawing/2014/main" id="{7118C974-C46E-4A60-90FD-3C2C366C7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  <p:sp>
        <p:nvSpPr>
          <p:cNvPr id="6" name="Oblak 5">
            <a:extLst>
              <a:ext uri="{FF2B5EF4-FFF2-40B4-BE49-F238E27FC236}">
                <a16:creationId xmlns:a16="http://schemas.microsoft.com/office/drawing/2014/main" id="{59D69655-0D8A-4868-AB21-33571C473F31}"/>
              </a:ext>
            </a:extLst>
          </p:cNvPr>
          <p:cNvSpPr/>
          <p:nvPr/>
        </p:nvSpPr>
        <p:spPr>
          <a:xfrm>
            <a:off x="878889" y="834501"/>
            <a:ext cx="2681057" cy="293850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Šume su pluća naše planete Zemlje, nemojmo ih pretvarati u smetlišta.</a:t>
            </a:r>
          </a:p>
        </p:txBody>
      </p:sp>
    </p:spTree>
    <p:extLst>
      <p:ext uri="{BB962C8B-B14F-4D97-AF65-F5344CB8AC3E}">
        <p14:creationId xmlns:p14="http://schemas.microsoft.com/office/powerpoint/2010/main" val="2922476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grupa, spavaća soba&#10;&#10;Opis je automatski generiran">
            <a:extLst>
              <a:ext uri="{FF2B5EF4-FFF2-40B4-BE49-F238E27FC236}">
                <a16:creationId xmlns:a16="http://schemas.microsoft.com/office/drawing/2014/main" id="{2BF55D12-D86E-4E6D-88D2-4ED16BB7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116" y="159798"/>
            <a:ext cx="3063697" cy="6858000"/>
          </a:xfrm>
          <a:prstGeom prst="rect">
            <a:avLst/>
          </a:prstGeom>
        </p:spPr>
      </p:pic>
      <p:sp>
        <p:nvSpPr>
          <p:cNvPr id="6" name="Oblak 5">
            <a:extLst>
              <a:ext uri="{FF2B5EF4-FFF2-40B4-BE49-F238E27FC236}">
                <a16:creationId xmlns:a16="http://schemas.microsoft.com/office/drawing/2014/main" id="{2BD4EF7C-15FF-4917-9A65-62ADE423D276}"/>
              </a:ext>
            </a:extLst>
          </p:cNvPr>
          <p:cNvSpPr/>
          <p:nvPr/>
        </p:nvSpPr>
        <p:spPr>
          <a:xfrm>
            <a:off x="5825680" y="1997476"/>
            <a:ext cx="3063697" cy="2530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Za ljepši svijet posadi jedan cvijet.</a:t>
            </a:r>
          </a:p>
        </p:txBody>
      </p:sp>
    </p:spTree>
    <p:extLst>
      <p:ext uri="{BB962C8B-B14F-4D97-AF65-F5344CB8AC3E}">
        <p14:creationId xmlns:p14="http://schemas.microsoft.com/office/powerpoint/2010/main" val="341974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, zatrpano&#10;&#10;Opis je automatski generiran">
            <a:extLst>
              <a:ext uri="{FF2B5EF4-FFF2-40B4-BE49-F238E27FC236}">
                <a16:creationId xmlns:a16="http://schemas.microsoft.com/office/drawing/2014/main" id="{9B216C68-97C6-45B2-B0B2-EA0908C8A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63885" y="-1865791"/>
            <a:ext cx="5956639" cy="10589581"/>
          </a:xfrm>
          <a:prstGeom prst="rect">
            <a:avLst/>
          </a:prstGeom>
        </p:spPr>
      </p:pic>
      <p:sp>
        <p:nvSpPr>
          <p:cNvPr id="6" name="Oblak 5">
            <a:extLst>
              <a:ext uri="{FF2B5EF4-FFF2-40B4-BE49-F238E27FC236}">
                <a16:creationId xmlns:a16="http://schemas.microsoft.com/office/drawing/2014/main" id="{339658A2-0A57-4FFF-89EF-1A6F574AC40A}"/>
              </a:ext>
            </a:extLst>
          </p:cNvPr>
          <p:cNvSpPr/>
          <p:nvPr/>
        </p:nvSpPr>
        <p:spPr>
          <a:xfrm>
            <a:off x="1216240" y="656948"/>
            <a:ext cx="2876365" cy="22371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Vjetar nosi dječji glas, Zemlju čuvajte za nas!</a:t>
            </a:r>
          </a:p>
        </p:txBody>
      </p:sp>
    </p:spTree>
    <p:extLst>
      <p:ext uri="{BB962C8B-B14F-4D97-AF65-F5344CB8AC3E}">
        <p14:creationId xmlns:p14="http://schemas.microsoft.com/office/powerpoint/2010/main" val="1763174731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</TotalTime>
  <Words>74</Words>
  <Application>Microsoft Office PowerPoint</Application>
  <PresentationFormat>Široki zaslon</PresentationFormat>
  <Paragraphs>9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Faseta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„Staro za novo” Projektni tjedan 2.B</dc:title>
  <dc:creator>Višnja Dragičević</dc:creator>
  <cp:lastModifiedBy>Višnja Dragičević</cp:lastModifiedBy>
  <cp:revision>6</cp:revision>
  <dcterms:created xsi:type="dcterms:W3CDTF">2021-04-26T19:16:43Z</dcterms:created>
  <dcterms:modified xsi:type="dcterms:W3CDTF">2021-04-26T19:47:26Z</dcterms:modified>
</cp:coreProperties>
</file>