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6396-1E63-4D1A-982A-1F24BCDF13D1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BBA6A-3F4A-4BA1-B2C9-9F4BC6D3A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112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6396-1E63-4D1A-982A-1F24BCDF13D1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BBA6A-3F4A-4BA1-B2C9-9F4BC6D3A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312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6396-1E63-4D1A-982A-1F24BCDF13D1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BBA6A-3F4A-4BA1-B2C9-9F4BC6D3A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029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6396-1E63-4D1A-982A-1F24BCDF13D1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BBA6A-3F4A-4BA1-B2C9-9F4BC6D3A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946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6396-1E63-4D1A-982A-1F24BCDF13D1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BBA6A-3F4A-4BA1-B2C9-9F4BC6D3A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276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6396-1E63-4D1A-982A-1F24BCDF13D1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BBA6A-3F4A-4BA1-B2C9-9F4BC6D3A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684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6396-1E63-4D1A-982A-1F24BCDF13D1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BBA6A-3F4A-4BA1-B2C9-9F4BC6D3A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180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6396-1E63-4D1A-982A-1F24BCDF13D1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BBA6A-3F4A-4BA1-B2C9-9F4BC6D3A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209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6396-1E63-4D1A-982A-1F24BCDF13D1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BBA6A-3F4A-4BA1-B2C9-9F4BC6D3A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270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6396-1E63-4D1A-982A-1F24BCDF13D1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BBA6A-3F4A-4BA1-B2C9-9F4BC6D3A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423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6396-1E63-4D1A-982A-1F24BCDF13D1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BBA6A-3F4A-4BA1-B2C9-9F4BC6D3A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339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A6396-1E63-4D1A-982A-1F24BCDF13D1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BBA6A-3F4A-4BA1-B2C9-9F4BC6D3A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16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C00000"/>
                </a:solidFill>
              </a:rPr>
              <a:t>Some, </a:t>
            </a:r>
            <a:r>
              <a:rPr lang="hr-HR" b="1" dirty="0" err="1" smtClean="0">
                <a:solidFill>
                  <a:srgbClr val="C00000"/>
                </a:solidFill>
              </a:rPr>
              <a:t>any</a:t>
            </a:r>
            <a:r>
              <a:rPr lang="hr-HR" b="1" dirty="0" smtClean="0">
                <a:solidFill>
                  <a:srgbClr val="C00000"/>
                </a:solidFill>
              </a:rPr>
              <a:t>, no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80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0281"/>
          </a:xfrm>
        </p:spPr>
        <p:txBody>
          <a:bodyPr>
            <a:noAutofit/>
          </a:bodyPr>
          <a:lstStyle/>
          <a:p>
            <a:pPr algn="ctr"/>
            <a:r>
              <a:rPr lang="en-GB" sz="3600" b="1" dirty="0" smtClean="0">
                <a:solidFill>
                  <a:srgbClr val="C00000"/>
                </a:solidFill>
              </a:rPr>
              <a:t>Some, any, no</a:t>
            </a:r>
            <a:endParaRPr lang="en-GB" sz="3600" b="1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26142" y="855406"/>
            <a:ext cx="5004619" cy="5850194"/>
          </a:xfrm>
        </p:spPr>
        <p:txBody>
          <a:bodyPr/>
          <a:lstStyle/>
          <a:p>
            <a:pPr marL="0" indent="0">
              <a:buNone/>
            </a:pPr>
            <a:endParaRPr lang="hr-HR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hr-HR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C00000"/>
                </a:solidFill>
              </a:rPr>
              <a:t>Positive sentences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C00000"/>
                </a:solidFill>
              </a:rPr>
              <a:t>SOME</a:t>
            </a:r>
          </a:p>
          <a:p>
            <a:pPr marL="0" indent="0">
              <a:buNone/>
            </a:pPr>
            <a:r>
              <a:rPr lang="en-GB" dirty="0" smtClean="0"/>
              <a:t>I am going to boil </a:t>
            </a:r>
            <a:r>
              <a:rPr lang="en-GB" b="1" dirty="0" smtClean="0"/>
              <a:t>some</a:t>
            </a:r>
            <a:r>
              <a:rPr lang="en-GB" dirty="0" smtClean="0"/>
              <a:t> eggs.</a:t>
            </a:r>
          </a:p>
          <a:p>
            <a:pPr marL="0" indent="0">
              <a:buNone/>
            </a:pPr>
            <a:r>
              <a:rPr lang="en-GB" dirty="0" smtClean="0"/>
              <a:t>I need to buy </a:t>
            </a:r>
            <a:r>
              <a:rPr lang="en-GB" b="1" dirty="0" smtClean="0"/>
              <a:t>some</a:t>
            </a:r>
            <a:r>
              <a:rPr lang="en-GB" dirty="0" smtClean="0"/>
              <a:t> milk.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614219" y="1007806"/>
            <a:ext cx="6272981" cy="5850194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rgbClr val="C00000"/>
                </a:solidFill>
              </a:rPr>
              <a:t>Negative sentences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C00000"/>
                </a:solidFill>
              </a:rPr>
              <a:t>ANY, NO</a:t>
            </a:r>
          </a:p>
          <a:p>
            <a:pPr marL="0" indent="0">
              <a:buNone/>
            </a:pPr>
            <a:r>
              <a:rPr lang="en-GB" dirty="0" smtClean="0"/>
              <a:t>I </a:t>
            </a:r>
            <a:r>
              <a:rPr lang="en-GB" i="1" u="sng" dirty="0" smtClean="0">
                <a:solidFill>
                  <a:schemeClr val="accent2">
                    <a:lumMod val="75000"/>
                  </a:schemeClr>
                </a:solidFill>
              </a:rPr>
              <a:t>haven’t</a:t>
            </a:r>
            <a:r>
              <a:rPr lang="en-GB" dirty="0" smtClean="0"/>
              <a:t> got </a:t>
            </a:r>
            <a:r>
              <a:rPr lang="en-GB" b="1" dirty="0" smtClean="0"/>
              <a:t>any</a:t>
            </a:r>
            <a:r>
              <a:rPr lang="en-GB" dirty="0" smtClean="0"/>
              <a:t> blue pens.</a:t>
            </a:r>
          </a:p>
          <a:p>
            <a:pPr marL="0" indent="0">
              <a:buNone/>
            </a:pPr>
            <a:r>
              <a:rPr lang="en-GB" dirty="0" smtClean="0"/>
              <a:t>They </a:t>
            </a:r>
            <a:r>
              <a:rPr lang="en-GB" i="1" u="sng" dirty="0" smtClean="0">
                <a:solidFill>
                  <a:schemeClr val="accent2">
                    <a:lumMod val="75000"/>
                  </a:schemeClr>
                </a:solidFill>
              </a:rPr>
              <a:t>haven’t</a:t>
            </a:r>
            <a:r>
              <a:rPr lang="en-GB" dirty="0" smtClean="0"/>
              <a:t> eaten </a:t>
            </a:r>
            <a:r>
              <a:rPr lang="en-GB" b="1" dirty="0" smtClean="0"/>
              <a:t>any</a:t>
            </a:r>
            <a:r>
              <a:rPr lang="en-GB" dirty="0" smtClean="0"/>
              <a:t> chocolate today.</a:t>
            </a:r>
          </a:p>
          <a:p>
            <a:pPr marL="0" indent="0">
              <a:buNone/>
            </a:pPr>
            <a:r>
              <a:rPr lang="en-GB" dirty="0" smtClean="0"/>
              <a:t>There </a:t>
            </a:r>
            <a:r>
              <a:rPr lang="en-GB" i="1" u="sng" dirty="0" smtClean="0">
                <a:solidFill>
                  <a:schemeClr val="accent2">
                    <a:lumMod val="75000"/>
                  </a:schemeClr>
                </a:solidFill>
              </a:rPr>
              <a:t>are</a:t>
            </a:r>
            <a:r>
              <a:rPr lang="en-GB" dirty="0" smtClean="0"/>
              <a:t> </a:t>
            </a:r>
            <a:r>
              <a:rPr lang="en-GB" b="1" dirty="0" smtClean="0"/>
              <a:t>no</a:t>
            </a:r>
            <a:r>
              <a:rPr lang="en-GB" dirty="0" smtClean="0"/>
              <a:t> eggs in the fridge.</a:t>
            </a:r>
          </a:p>
          <a:p>
            <a:pPr marL="0" indent="0">
              <a:buNone/>
            </a:pPr>
            <a:r>
              <a:rPr lang="en-GB" dirty="0" smtClean="0"/>
              <a:t>There </a:t>
            </a:r>
            <a:r>
              <a:rPr lang="en-GB" i="1" u="sng" dirty="0" smtClean="0">
                <a:solidFill>
                  <a:schemeClr val="accent2">
                    <a:lumMod val="75000"/>
                  </a:schemeClr>
                </a:solidFill>
              </a:rPr>
              <a:t>is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b="1" dirty="0" smtClean="0"/>
              <a:t>no</a:t>
            </a:r>
            <a:r>
              <a:rPr lang="en-GB" dirty="0" smtClean="0"/>
              <a:t> sugar in the tea.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>
                <a:solidFill>
                  <a:srgbClr val="C00000"/>
                </a:solidFill>
              </a:rPr>
              <a:t>Questions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C00000"/>
                </a:solidFill>
              </a:rPr>
              <a:t>ANY</a:t>
            </a:r>
          </a:p>
          <a:p>
            <a:pPr marL="0" indent="0">
              <a:buNone/>
            </a:pPr>
            <a:r>
              <a:rPr lang="en-GB" dirty="0" smtClean="0"/>
              <a:t>Have we got </a:t>
            </a:r>
            <a:r>
              <a:rPr lang="en-GB" b="1" dirty="0" smtClean="0"/>
              <a:t>any</a:t>
            </a:r>
            <a:r>
              <a:rPr lang="en-GB" dirty="0" smtClean="0"/>
              <a:t> apples in the fridge?</a:t>
            </a:r>
          </a:p>
          <a:p>
            <a:pPr marL="0" indent="0">
              <a:buNone/>
            </a:pPr>
            <a:r>
              <a:rPr lang="en-GB" dirty="0" smtClean="0"/>
              <a:t>Is there </a:t>
            </a:r>
            <a:r>
              <a:rPr lang="en-GB" b="1" dirty="0" smtClean="0"/>
              <a:t>any</a:t>
            </a:r>
            <a:r>
              <a:rPr lang="en-GB" dirty="0" smtClean="0"/>
              <a:t> sugar in the coffee?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4949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108155"/>
            <a:ext cx="10515600" cy="629265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rgbClr val="C00000"/>
                </a:solidFill>
              </a:rPr>
              <a:t>Fill in the blanks with: some, any no.</a:t>
            </a:r>
            <a:endParaRPr lang="en-GB" sz="2800" b="1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67147" y="639097"/>
            <a:ext cx="5909187" cy="604683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endParaRPr lang="hr-HR" sz="2200" dirty="0" smtClean="0"/>
          </a:p>
          <a:p>
            <a:pPr marL="514350" indent="-514350">
              <a:buAutoNum type="arabicParenR"/>
            </a:pPr>
            <a:r>
              <a:rPr lang="en-GB" sz="2200" dirty="0" smtClean="0"/>
              <a:t>There</a:t>
            </a:r>
            <a:r>
              <a:rPr lang="hr-HR" sz="2200" dirty="0" smtClean="0"/>
              <a:t> are</a:t>
            </a:r>
            <a:r>
              <a:rPr lang="en-GB" sz="2200" dirty="0" smtClean="0"/>
              <a:t> … oranges on the table.</a:t>
            </a:r>
          </a:p>
          <a:p>
            <a:pPr marL="514350" indent="-514350">
              <a:buAutoNum type="arabicParenR"/>
            </a:pPr>
            <a:r>
              <a:rPr lang="en-GB" sz="2200" dirty="0" smtClean="0"/>
              <a:t>Are there … people on the bus?</a:t>
            </a:r>
          </a:p>
          <a:p>
            <a:pPr marL="514350" indent="-514350">
              <a:buAutoNum type="arabicParenR"/>
            </a:pPr>
            <a:r>
              <a:rPr lang="en-GB" sz="2200" dirty="0" smtClean="0"/>
              <a:t>There is … coffee left. Could you buy it?</a:t>
            </a:r>
          </a:p>
          <a:p>
            <a:pPr marL="514350" indent="-514350">
              <a:buAutoNum type="arabicParenR"/>
            </a:pPr>
            <a:r>
              <a:rPr lang="en-GB" sz="2200" dirty="0" smtClean="0"/>
              <a:t>… of the computers in the school were broken.</a:t>
            </a:r>
          </a:p>
          <a:p>
            <a:pPr marL="514350" indent="-514350">
              <a:buAutoNum type="arabicParenR"/>
            </a:pPr>
            <a:r>
              <a:rPr lang="en-GB" sz="2200" dirty="0" smtClean="0"/>
              <a:t>This shop has … milk so we must buy it somewhere else.</a:t>
            </a:r>
          </a:p>
          <a:p>
            <a:pPr marL="514350" indent="-514350">
              <a:buAutoNum type="arabicParenR"/>
            </a:pPr>
            <a:r>
              <a:rPr lang="en-GB" sz="2200" dirty="0" smtClean="0"/>
              <a:t>Do you have … brothers?</a:t>
            </a:r>
          </a:p>
          <a:p>
            <a:pPr marL="514350" indent="-514350">
              <a:buAutoNum type="arabicParenR"/>
            </a:pPr>
            <a:r>
              <a:rPr lang="en-GB" sz="2200" dirty="0" smtClean="0"/>
              <a:t>We don’t have … sugar.</a:t>
            </a:r>
          </a:p>
          <a:p>
            <a:pPr marL="514350" indent="-514350">
              <a:buAutoNum type="arabicParenR"/>
            </a:pPr>
            <a:r>
              <a:rPr lang="en-GB" sz="2200" dirty="0" smtClean="0"/>
              <a:t>There is … snow on the roof.</a:t>
            </a:r>
          </a:p>
          <a:p>
            <a:pPr marL="514350" indent="-514350">
              <a:buAutoNum type="arabicParenR"/>
            </a:pPr>
            <a:r>
              <a:rPr lang="en-GB" sz="2200" dirty="0" smtClean="0"/>
              <a:t>Did you see … fish in this river?</a:t>
            </a:r>
          </a:p>
          <a:p>
            <a:pPr marL="514350" indent="-514350">
              <a:buAutoNum type="arabicParenR"/>
            </a:pPr>
            <a:r>
              <a:rPr lang="en-GB" sz="2200" dirty="0" smtClean="0"/>
              <a:t>I can’t find … good filmy about dinosaurs. </a:t>
            </a:r>
          </a:p>
          <a:p>
            <a:pPr marL="514350" indent="-514350">
              <a:buAutoNum type="arabicParenR"/>
            </a:pPr>
            <a:r>
              <a:rPr lang="en-GB" sz="2200" dirty="0" smtClean="0"/>
              <a:t>I need … time to think about this.</a:t>
            </a:r>
          </a:p>
          <a:p>
            <a:pPr marL="514350" indent="-514350">
              <a:buAutoNum type="arabicParenR"/>
            </a:pPr>
            <a:r>
              <a:rPr lang="en-GB" sz="2200" dirty="0" smtClean="0"/>
              <a:t>Here are … books for you to read.</a:t>
            </a:r>
          </a:p>
          <a:p>
            <a:pPr marL="514350" indent="-514350">
              <a:buAutoNum type="arabicParenR"/>
            </a:pPr>
            <a:r>
              <a:rPr lang="en-GB" sz="2200" dirty="0" smtClean="0"/>
              <a:t>There isn’t … food on the plate.</a:t>
            </a:r>
          </a:p>
          <a:p>
            <a:pPr marL="514350" indent="-514350">
              <a:buAutoNum type="arabicParenR"/>
            </a:pPr>
            <a:r>
              <a:rPr lang="en-GB" sz="2200" dirty="0" smtClean="0"/>
              <a:t>Have you visited … interesting places?</a:t>
            </a:r>
          </a:p>
          <a:p>
            <a:pPr marL="514350" indent="-514350">
              <a:buAutoNum type="arabicParenR"/>
            </a:pPr>
            <a:r>
              <a:rPr lang="en-GB" sz="2400" dirty="0" smtClean="0"/>
              <a:t>My car stopped because there was ... petrol left.</a:t>
            </a:r>
            <a:endParaRPr lang="en-GB" sz="2400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076334" y="639097"/>
            <a:ext cx="5948518" cy="604683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endParaRPr lang="hr-HR" sz="2200" dirty="0" smtClean="0"/>
          </a:p>
          <a:p>
            <a:pPr marL="514350" indent="-514350">
              <a:buAutoNum type="arabicParenR"/>
            </a:pPr>
            <a:r>
              <a:rPr lang="en-GB" sz="2200" dirty="0" smtClean="0"/>
              <a:t>There are </a:t>
            </a:r>
            <a:r>
              <a:rPr lang="en-GB" sz="2200" b="1" dirty="0" smtClean="0">
                <a:solidFill>
                  <a:srgbClr val="C00000"/>
                </a:solidFill>
              </a:rPr>
              <a:t>some</a:t>
            </a:r>
            <a:r>
              <a:rPr lang="en-GB" sz="2200" dirty="0" smtClean="0"/>
              <a:t> oranges on the table.</a:t>
            </a:r>
          </a:p>
          <a:p>
            <a:pPr marL="514350" indent="-514350">
              <a:buAutoNum type="arabicParenR"/>
            </a:pPr>
            <a:r>
              <a:rPr lang="en-GB" sz="2200" dirty="0" smtClean="0"/>
              <a:t>Are there </a:t>
            </a:r>
            <a:r>
              <a:rPr lang="en-GB" sz="2200" b="1" dirty="0" smtClean="0">
                <a:solidFill>
                  <a:srgbClr val="C00000"/>
                </a:solidFill>
              </a:rPr>
              <a:t>any</a:t>
            </a:r>
            <a:r>
              <a:rPr lang="en-GB" sz="2200" dirty="0" smtClean="0"/>
              <a:t> people on the bus?</a:t>
            </a:r>
          </a:p>
          <a:p>
            <a:pPr marL="514350" indent="-514350">
              <a:buAutoNum type="arabicParenR"/>
            </a:pPr>
            <a:r>
              <a:rPr lang="en-GB" sz="2200" dirty="0" smtClean="0"/>
              <a:t>There is </a:t>
            </a:r>
            <a:r>
              <a:rPr lang="en-GB" sz="2200" b="1" dirty="0" smtClean="0">
                <a:solidFill>
                  <a:srgbClr val="C00000"/>
                </a:solidFill>
              </a:rPr>
              <a:t>no</a:t>
            </a:r>
            <a:r>
              <a:rPr lang="en-GB" sz="2200" dirty="0" smtClean="0"/>
              <a:t> coffee left. Could you buy it?</a:t>
            </a:r>
          </a:p>
          <a:p>
            <a:pPr marL="514350" indent="-514350">
              <a:buAutoNum type="arabicParenR"/>
            </a:pPr>
            <a:r>
              <a:rPr lang="en-GB" sz="2200" b="1" dirty="0" smtClean="0">
                <a:solidFill>
                  <a:srgbClr val="C00000"/>
                </a:solidFill>
              </a:rPr>
              <a:t>Some</a:t>
            </a:r>
            <a:r>
              <a:rPr lang="en-GB" sz="2200" dirty="0" smtClean="0"/>
              <a:t> of the computers in the school were broken.</a:t>
            </a:r>
          </a:p>
          <a:p>
            <a:pPr marL="514350" indent="-514350">
              <a:buAutoNum type="arabicParenR"/>
            </a:pPr>
            <a:r>
              <a:rPr lang="en-GB" sz="2200" dirty="0" smtClean="0"/>
              <a:t>This shop has </a:t>
            </a:r>
            <a:r>
              <a:rPr lang="en-GB" sz="2200" b="1" dirty="0" smtClean="0">
                <a:solidFill>
                  <a:srgbClr val="C00000"/>
                </a:solidFill>
              </a:rPr>
              <a:t>no </a:t>
            </a:r>
            <a:r>
              <a:rPr lang="en-GB" sz="2200" dirty="0" smtClean="0"/>
              <a:t>milk so we must buy it somewhere else.</a:t>
            </a:r>
          </a:p>
          <a:p>
            <a:pPr marL="514350" indent="-514350">
              <a:buAutoNum type="arabicParenR"/>
            </a:pPr>
            <a:r>
              <a:rPr lang="en-GB" sz="2200" dirty="0" smtClean="0"/>
              <a:t>Do you have </a:t>
            </a:r>
            <a:r>
              <a:rPr lang="en-GB" sz="2200" b="1" dirty="0" smtClean="0">
                <a:solidFill>
                  <a:srgbClr val="C00000"/>
                </a:solidFill>
              </a:rPr>
              <a:t>any </a:t>
            </a:r>
            <a:r>
              <a:rPr lang="en-GB" sz="2200" dirty="0" smtClean="0"/>
              <a:t>brothers?</a:t>
            </a:r>
          </a:p>
          <a:p>
            <a:pPr marL="514350" indent="-514350">
              <a:buAutoNum type="arabicParenR"/>
            </a:pPr>
            <a:r>
              <a:rPr lang="en-GB" sz="2200" dirty="0" smtClean="0"/>
              <a:t>We don’t have </a:t>
            </a:r>
            <a:r>
              <a:rPr lang="en-GB" sz="2200" b="1" dirty="0" smtClean="0">
                <a:solidFill>
                  <a:srgbClr val="C00000"/>
                </a:solidFill>
              </a:rPr>
              <a:t>any</a:t>
            </a:r>
            <a:r>
              <a:rPr lang="en-GB" sz="2200" dirty="0" smtClean="0"/>
              <a:t> sugar.</a:t>
            </a:r>
          </a:p>
          <a:p>
            <a:pPr marL="514350" indent="-514350">
              <a:buAutoNum type="arabicParenR"/>
            </a:pPr>
            <a:r>
              <a:rPr lang="en-GB" sz="2200" dirty="0" smtClean="0"/>
              <a:t>There is </a:t>
            </a:r>
            <a:r>
              <a:rPr lang="en-GB" sz="2200" b="1" dirty="0" smtClean="0">
                <a:solidFill>
                  <a:srgbClr val="C00000"/>
                </a:solidFill>
              </a:rPr>
              <a:t>some</a:t>
            </a:r>
            <a:r>
              <a:rPr lang="en-GB" sz="2200" dirty="0" smtClean="0"/>
              <a:t> snow on the roof.</a:t>
            </a:r>
          </a:p>
          <a:p>
            <a:pPr marL="514350" indent="-514350">
              <a:buAutoNum type="arabicParenR"/>
            </a:pPr>
            <a:r>
              <a:rPr lang="en-GB" sz="2200" dirty="0" smtClean="0"/>
              <a:t>Did you see </a:t>
            </a:r>
            <a:r>
              <a:rPr lang="en-GB" sz="2200" b="1" dirty="0" smtClean="0">
                <a:solidFill>
                  <a:srgbClr val="C00000"/>
                </a:solidFill>
              </a:rPr>
              <a:t>any</a:t>
            </a:r>
            <a:r>
              <a:rPr lang="en-GB" sz="2200" dirty="0" smtClean="0"/>
              <a:t> fish in this river?</a:t>
            </a:r>
          </a:p>
          <a:p>
            <a:pPr marL="514350" indent="-514350">
              <a:buAutoNum type="arabicParenR"/>
            </a:pPr>
            <a:r>
              <a:rPr lang="en-GB" sz="2200" dirty="0" smtClean="0"/>
              <a:t>I can’t find</a:t>
            </a:r>
            <a:r>
              <a:rPr lang="en-GB" sz="2200" b="1" dirty="0" smtClean="0">
                <a:solidFill>
                  <a:srgbClr val="C00000"/>
                </a:solidFill>
              </a:rPr>
              <a:t> any </a:t>
            </a:r>
            <a:r>
              <a:rPr lang="en-GB" sz="2200" dirty="0" smtClean="0"/>
              <a:t>good films about dinosaurs.</a:t>
            </a:r>
          </a:p>
          <a:p>
            <a:pPr marL="514350" indent="-514350">
              <a:buAutoNum type="arabicParenR"/>
            </a:pPr>
            <a:r>
              <a:rPr lang="en-GB" sz="2200" dirty="0" smtClean="0"/>
              <a:t>I need </a:t>
            </a:r>
            <a:r>
              <a:rPr lang="en-GB" sz="2200" b="1" dirty="0" smtClean="0">
                <a:solidFill>
                  <a:srgbClr val="C00000"/>
                </a:solidFill>
              </a:rPr>
              <a:t>some</a:t>
            </a:r>
            <a:r>
              <a:rPr lang="en-GB" sz="2200" dirty="0" smtClean="0"/>
              <a:t> time to think about this.</a:t>
            </a:r>
          </a:p>
          <a:p>
            <a:pPr marL="514350" indent="-514350">
              <a:buAutoNum type="arabicParenR"/>
            </a:pPr>
            <a:r>
              <a:rPr lang="en-GB" sz="2200" dirty="0" smtClean="0"/>
              <a:t>Here are </a:t>
            </a:r>
            <a:r>
              <a:rPr lang="en-GB" sz="2200" b="1" dirty="0" smtClean="0">
                <a:solidFill>
                  <a:srgbClr val="C00000"/>
                </a:solidFill>
              </a:rPr>
              <a:t>some</a:t>
            </a:r>
            <a:r>
              <a:rPr lang="en-GB" sz="2200" dirty="0" smtClean="0"/>
              <a:t> books for you to read.</a:t>
            </a:r>
          </a:p>
          <a:p>
            <a:pPr marL="514350" indent="-514350">
              <a:buAutoNum type="arabicParenR"/>
            </a:pPr>
            <a:r>
              <a:rPr lang="en-GB" sz="2200" dirty="0" smtClean="0"/>
              <a:t>There isn’t </a:t>
            </a:r>
            <a:r>
              <a:rPr lang="en-GB" sz="2200" b="1" dirty="0" smtClean="0">
                <a:solidFill>
                  <a:srgbClr val="C00000"/>
                </a:solidFill>
              </a:rPr>
              <a:t>any</a:t>
            </a:r>
            <a:r>
              <a:rPr lang="en-GB" sz="2200" dirty="0" smtClean="0"/>
              <a:t> food on the plate.</a:t>
            </a:r>
          </a:p>
          <a:p>
            <a:pPr marL="514350" indent="-514350">
              <a:buAutoNum type="arabicParenR"/>
            </a:pPr>
            <a:r>
              <a:rPr lang="en-GB" sz="2200" dirty="0" smtClean="0"/>
              <a:t>Have you visited </a:t>
            </a:r>
            <a:r>
              <a:rPr lang="en-GB" sz="2200" b="1" dirty="0" smtClean="0">
                <a:solidFill>
                  <a:srgbClr val="C00000"/>
                </a:solidFill>
              </a:rPr>
              <a:t>any</a:t>
            </a:r>
            <a:r>
              <a:rPr lang="en-GB" sz="2200" dirty="0" smtClean="0"/>
              <a:t> interesting places?</a:t>
            </a:r>
          </a:p>
          <a:p>
            <a:pPr marL="514350" indent="-514350">
              <a:buAutoNum type="arabicParenR"/>
            </a:pPr>
            <a:r>
              <a:rPr lang="en-GB" sz="2400" dirty="0" smtClean="0"/>
              <a:t>My car stopped because there was </a:t>
            </a:r>
            <a:r>
              <a:rPr lang="en-GB" sz="2400" b="1" dirty="0" smtClean="0">
                <a:solidFill>
                  <a:srgbClr val="C00000"/>
                </a:solidFill>
              </a:rPr>
              <a:t>no</a:t>
            </a:r>
            <a:r>
              <a:rPr lang="en-GB" sz="2400" dirty="0" smtClean="0"/>
              <a:t> petrol left.</a:t>
            </a:r>
          </a:p>
        </p:txBody>
      </p:sp>
    </p:spTree>
    <p:extLst>
      <p:ext uri="{BB962C8B-B14F-4D97-AF65-F5344CB8AC3E}">
        <p14:creationId xmlns:p14="http://schemas.microsoft.com/office/powerpoint/2010/main" val="2935086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355</Words>
  <Application>Microsoft Office PowerPoint</Application>
  <PresentationFormat>Široki zaslon</PresentationFormat>
  <Paragraphs>52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sustava Office</vt:lpstr>
      <vt:lpstr>Some, any, no</vt:lpstr>
      <vt:lpstr>Some, any, no</vt:lpstr>
      <vt:lpstr>Fill in the blanks with: some, any no.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Some, any, no</dc:title>
  <dc:creator>Nina Čalić</dc:creator>
  <cp:lastModifiedBy>Nina Čalić</cp:lastModifiedBy>
  <cp:revision>3</cp:revision>
  <dcterms:created xsi:type="dcterms:W3CDTF">2021-04-05T15:14:29Z</dcterms:created>
  <dcterms:modified xsi:type="dcterms:W3CDTF">2021-05-02T13:39:14Z</dcterms:modified>
</cp:coreProperties>
</file>