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6473-6E11-4144-934F-54F0B9955CC9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E8E-9AF3-460F-B369-6F13D4A46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59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6473-6E11-4144-934F-54F0B9955CC9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E8E-9AF3-460F-B369-6F13D4A46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22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6473-6E11-4144-934F-54F0B9955CC9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E8E-9AF3-460F-B369-6F13D4A46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422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6473-6E11-4144-934F-54F0B9955CC9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E8E-9AF3-460F-B369-6F13D4A46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911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6473-6E11-4144-934F-54F0B9955CC9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E8E-9AF3-460F-B369-6F13D4A46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02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6473-6E11-4144-934F-54F0B9955CC9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E8E-9AF3-460F-B369-6F13D4A46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676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6473-6E11-4144-934F-54F0B9955CC9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E8E-9AF3-460F-B369-6F13D4A46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3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6473-6E11-4144-934F-54F0B9955CC9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E8E-9AF3-460F-B369-6F13D4A46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29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6473-6E11-4144-934F-54F0B9955CC9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E8E-9AF3-460F-B369-6F13D4A46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18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6473-6E11-4144-934F-54F0B9955CC9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E8E-9AF3-460F-B369-6F13D4A46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875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6473-6E11-4144-934F-54F0B9955CC9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E8E-9AF3-460F-B369-6F13D4A46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4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C6473-6E11-4144-934F-54F0B9955CC9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9DE8E-9AF3-460F-B369-6F13D4A46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Past </a:t>
            </a:r>
            <a:r>
              <a:rPr lang="hr-HR" dirty="0" err="1" smtClean="0"/>
              <a:t>Simple</a:t>
            </a:r>
            <a:r>
              <a:rPr lang="hr-HR" dirty="0" smtClean="0"/>
              <a:t> </a:t>
            </a:r>
            <a:r>
              <a:rPr lang="hr-HR" dirty="0" err="1" smtClean="0"/>
              <a:t>questions</a:t>
            </a: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>
                <a:solidFill>
                  <a:srgbClr val="FF0000"/>
                </a:solidFill>
              </a:rPr>
              <a:t>DID + </a:t>
            </a:r>
            <a:r>
              <a:rPr lang="hr-HR" sz="3600" b="1" dirty="0" err="1" smtClean="0">
                <a:solidFill>
                  <a:srgbClr val="FF0000"/>
                </a:solidFill>
              </a:rPr>
              <a:t>subject</a:t>
            </a:r>
            <a:r>
              <a:rPr lang="hr-HR" sz="3600" b="1" dirty="0" smtClean="0">
                <a:solidFill>
                  <a:srgbClr val="FF0000"/>
                </a:solidFill>
              </a:rPr>
              <a:t> + infinitive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09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1623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Yes / No questions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45806" y="973394"/>
            <a:ext cx="5773994" cy="520356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I played football yesterday.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Did</a:t>
            </a:r>
            <a:r>
              <a:rPr lang="en-GB" dirty="0" smtClean="0"/>
              <a:t> you </a:t>
            </a:r>
            <a:r>
              <a:rPr lang="en-GB" b="1" u="sng" dirty="0" smtClean="0"/>
              <a:t>play</a:t>
            </a:r>
            <a:r>
              <a:rPr lang="en-GB" dirty="0" smtClean="0"/>
              <a:t> football yesterday?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           infinitive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She did her homework last week.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Did</a:t>
            </a:r>
            <a:r>
              <a:rPr lang="en-GB" dirty="0" smtClean="0"/>
              <a:t> she </a:t>
            </a:r>
            <a:r>
              <a:rPr lang="en-GB" b="1" u="sng" dirty="0" smtClean="0"/>
              <a:t>do</a:t>
            </a:r>
            <a:r>
              <a:rPr lang="en-GB" dirty="0" smtClean="0"/>
              <a:t> her homework last week?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        infinitive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973394"/>
            <a:ext cx="5783826" cy="5203569"/>
          </a:xfrm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Yes, I </a:t>
            </a:r>
            <a:r>
              <a:rPr lang="en-GB" b="1" dirty="0" smtClean="0"/>
              <a:t>did.</a:t>
            </a:r>
          </a:p>
          <a:p>
            <a:pPr marL="0" indent="0">
              <a:buNone/>
            </a:pPr>
            <a:r>
              <a:rPr lang="en-GB" dirty="0" smtClean="0"/>
              <a:t>No, I </a:t>
            </a:r>
            <a:r>
              <a:rPr lang="en-GB" b="1" dirty="0" smtClean="0"/>
              <a:t>didn’t.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Yes, she </a:t>
            </a:r>
            <a:r>
              <a:rPr lang="en-GB" b="1" dirty="0" smtClean="0"/>
              <a:t>did.</a:t>
            </a:r>
          </a:p>
          <a:p>
            <a:pPr marL="0" indent="0">
              <a:buNone/>
            </a:pPr>
            <a:r>
              <a:rPr lang="en-GB" dirty="0" smtClean="0"/>
              <a:t>No, she </a:t>
            </a:r>
            <a:r>
              <a:rPr lang="en-GB" b="1" dirty="0" smtClean="0"/>
              <a:t>didn’t.</a:t>
            </a:r>
            <a:endParaRPr lang="en-GB" b="1" dirty="0"/>
          </a:p>
        </p:txBody>
      </p:sp>
      <p:cxnSp>
        <p:nvCxnSpPr>
          <p:cNvPr id="6" name="Ravni poveznik sa strelicom 5"/>
          <p:cNvCxnSpPr/>
          <p:nvPr/>
        </p:nvCxnSpPr>
        <p:spPr>
          <a:xfrm flipH="1" flipV="1">
            <a:off x="1809135" y="1927123"/>
            <a:ext cx="19665" cy="6882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Ravni poveznik sa strelicom 7"/>
          <p:cNvCxnSpPr/>
          <p:nvPr/>
        </p:nvCxnSpPr>
        <p:spPr>
          <a:xfrm flipV="1">
            <a:off x="1691148" y="4483510"/>
            <a:ext cx="9833" cy="7177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36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31288"/>
          </a:xfrm>
        </p:spPr>
        <p:txBody>
          <a:bodyPr>
            <a:normAutofit fontScale="90000"/>
          </a:bodyPr>
          <a:lstStyle/>
          <a:p>
            <a:r>
              <a:rPr lang="en-GB" dirty="0" err="1" smtClean="0">
                <a:solidFill>
                  <a:srgbClr val="FF0000"/>
                </a:solidFill>
              </a:rPr>
              <a:t>Wh</a:t>
            </a:r>
            <a:r>
              <a:rPr lang="en-GB" dirty="0" smtClean="0">
                <a:solidFill>
                  <a:srgbClr val="FF0000"/>
                </a:solidFill>
              </a:rPr>
              <a:t> - questions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67148" y="924232"/>
            <a:ext cx="5852652" cy="525273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They played football yesterday.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7030A0"/>
                </a:solidFill>
              </a:rPr>
              <a:t>When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did </a:t>
            </a:r>
            <a:r>
              <a:rPr lang="en-GB" dirty="0" smtClean="0"/>
              <a:t>they </a:t>
            </a:r>
            <a:r>
              <a:rPr lang="en-GB" b="1" u="sng" dirty="0" smtClean="0"/>
              <a:t>play</a:t>
            </a:r>
            <a:r>
              <a:rPr lang="en-GB" dirty="0" smtClean="0"/>
              <a:t> football?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7030A0"/>
                </a:solidFill>
              </a:rPr>
              <a:t>What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did</a:t>
            </a:r>
            <a:r>
              <a:rPr lang="en-GB" dirty="0" smtClean="0"/>
              <a:t> they </a:t>
            </a:r>
            <a:r>
              <a:rPr lang="en-GB" b="1" u="sng" dirty="0" smtClean="0"/>
              <a:t>play</a:t>
            </a:r>
            <a:r>
              <a:rPr lang="en-GB" dirty="0" smtClean="0"/>
              <a:t>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hr-HR" dirty="0" smtClean="0"/>
              <a:t>                     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She did her homework last week.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7030A0"/>
                </a:solidFill>
              </a:rPr>
              <a:t>What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did</a:t>
            </a:r>
            <a:r>
              <a:rPr lang="en-GB" dirty="0" smtClean="0"/>
              <a:t> she </a:t>
            </a:r>
            <a:r>
              <a:rPr lang="en-GB" b="1" u="sng" dirty="0" smtClean="0"/>
              <a:t>do</a:t>
            </a:r>
            <a:r>
              <a:rPr lang="en-GB" dirty="0" smtClean="0"/>
              <a:t> last week?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7030A0"/>
                </a:solidFill>
              </a:rPr>
              <a:t>When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did</a:t>
            </a:r>
            <a:r>
              <a:rPr lang="en-GB" dirty="0" smtClean="0"/>
              <a:t> she </a:t>
            </a:r>
            <a:r>
              <a:rPr lang="en-GB" b="1" u="sng" dirty="0" smtClean="0"/>
              <a:t>do</a:t>
            </a:r>
            <a:r>
              <a:rPr lang="en-GB" dirty="0" smtClean="0"/>
              <a:t> her homework?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924232"/>
            <a:ext cx="5773994" cy="5252731"/>
          </a:xfrm>
        </p:spPr>
        <p:txBody>
          <a:bodyPr/>
          <a:lstStyle/>
          <a:p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Yesterday.</a:t>
            </a:r>
          </a:p>
          <a:p>
            <a:pPr marL="0" indent="0">
              <a:buNone/>
            </a:pPr>
            <a:r>
              <a:rPr lang="en-GB" dirty="0" smtClean="0"/>
              <a:t>Football.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Homework.</a:t>
            </a:r>
          </a:p>
          <a:p>
            <a:pPr marL="0" indent="0">
              <a:buNone/>
            </a:pPr>
            <a:r>
              <a:rPr lang="en-GB" dirty="0" smtClean="0"/>
              <a:t>Last week.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781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6645" y="78659"/>
            <a:ext cx="11157155" cy="462115"/>
          </a:xfrm>
        </p:spPr>
        <p:txBody>
          <a:bodyPr>
            <a:no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Read the answers and make questions.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96644" y="540774"/>
            <a:ext cx="7561008" cy="6076336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r-HR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r-HR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2400" dirty="0" smtClean="0"/>
              <a:t>1)</a:t>
            </a:r>
            <a:r>
              <a:rPr lang="en-GB" sz="2400" dirty="0" smtClean="0"/>
              <a:t>I tidied up my room. (tidy)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>
                <a:solidFill>
                  <a:srgbClr val="C00000"/>
                </a:solidFill>
              </a:rPr>
              <a:t>Did</a:t>
            </a:r>
            <a:r>
              <a:rPr lang="en-GB" sz="2400" dirty="0" smtClean="0"/>
              <a:t> you tidy up your room?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/>
              <a:t>2) She learned English last week. (learn)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>
                <a:solidFill>
                  <a:srgbClr val="C00000"/>
                </a:solidFill>
              </a:rPr>
              <a:t>Did</a:t>
            </a:r>
            <a:r>
              <a:rPr lang="en-GB" sz="2400" dirty="0" smtClean="0"/>
              <a:t> she learn English last week?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/>
              <a:t>3)They saw a great film yesterday. (see)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>
                <a:solidFill>
                  <a:srgbClr val="C00000"/>
                </a:solidFill>
              </a:rPr>
              <a:t>Did</a:t>
            </a:r>
            <a:r>
              <a:rPr lang="en-GB" sz="2400" dirty="0" smtClean="0"/>
              <a:t> they see a great film yesterday?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/>
              <a:t>4) He spoke English with Mario. (speak)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>
                <a:solidFill>
                  <a:srgbClr val="C00000"/>
                </a:solidFill>
              </a:rPr>
              <a:t>Did</a:t>
            </a:r>
            <a:r>
              <a:rPr lang="en-GB" sz="2400" dirty="0" smtClean="0"/>
              <a:t> he speak English with Mario?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/>
              <a:t>5) They had breakfast two hours ago.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>
                <a:solidFill>
                  <a:srgbClr val="C00000"/>
                </a:solidFill>
              </a:rPr>
              <a:t>Did</a:t>
            </a:r>
            <a:r>
              <a:rPr lang="en-GB" sz="2400" dirty="0" smtClean="0"/>
              <a:t> they have breakfast two hours ago?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/>
              <a:t>6) His grandparents moved to England in the 19th century. (move)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/>
              <a:t>When </a:t>
            </a:r>
            <a:r>
              <a:rPr lang="en-GB" sz="2400" dirty="0" smtClean="0">
                <a:solidFill>
                  <a:srgbClr val="C00000"/>
                </a:solidFill>
              </a:rPr>
              <a:t>did</a:t>
            </a:r>
            <a:r>
              <a:rPr lang="en-GB" sz="2400" dirty="0" smtClean="0"/>
              <a:t> his grandparents move to England?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/>
              <a:t>7) They felt anxious when they arrived to England. (feel)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/>
              <a:t>How </a:t>
            </a:r>
            <a:r>
              <a:rPr lang="en-GB" sz="2400" dirty="0" smtClean="0">
                <a:solidFill>
                  <a:srgbClr val="C00000"/>
                </a:solidFill>
              </a:rPr>
              <a:t>did</a:t>
            </a:r>
            <a:r>
              <a:rPr lang="en-GB" sz="2400" dirty="0" smtClean="0"/>
              <a:t> they feel when they arrived to England?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/>
              <a:t>8) He started school in London. (start)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/>
              <a:t>Where </a:t>
            </a:r>
            <a:r>
              <a:rPr lang="en-GB" sz="2400" dirty="0" smtClean="0">
                <a:solidFill>
                  <a:srgbClr val="C00000"/>
                </a:solidFill>
              </a:rPr>
              <a:t>did</a:t>
            </a:r>
            <a:r>
              <a:rPr lang="en-GB" sz="2400" dirty="0" smtClean="0"/>
              <a:t> he start school?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/>
              <a:t>9) I went to bed early yesterday. (go)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/>
              <a:t>When </a:t>
            </a:r>
            <a:r>
              <a:rPr lang="en-GB" sz="2400" dirty="0" smtClean="0">
                <a:solidFill>
                  <a:srgbClr val="C00000"/>
                </a:solidFill>
              </a:rPr>
              <a:t>did</a:t>
            </a:r>
            <a:r>
              <a:rPr lang="en-GB" sz="2400" dirty="0" smtClean="0"/>
              <a:t> you go to bed yesterday?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/>
              <a:t>10) Her grandma baked some chocolate biscuits last Saturday</a:t>
            </a:r>
            <a:r>
              <a:rPr lang="en-GB" sz="2400" dirty="0" smtClean="0"/>
              <a:t>.</a:t>
            </a:r>
            <a:r>
              <a:rPr lang="hr-HR" sz="2400" dirty="0" smtClean="0"/>
              <a:t> (bake)</a:t>
            </a:r>
            <a:endParaRPr lang="en-GB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/>
              <a:t>a) What </a:t>
            </a:r>
            <a:r>
              <a:rPr lang="en-GB" sz="2400" dirty="0" smtClean="0">
                <a:solidFill>
                  <a:srgbClr val="C00000"/>
                </a:solidFill>
              </a:rPr>
              <a:t>did</a:t>
            </a:r>
            <a:r>
              <a:rPr lang="en-GB" sz="2400" dirty="0" smtClean="0"/>
              <a:t> her  grandma bake last Saturday</a:t>
            </a:r>
            <a:r>
              <a:rPr lang="en-GB" sz="2400" dirty="0" smtClean="0"/>
              <a:t>?</a:t>
            </a:r>
            <a:r>
              <a:rPr lang="hr-HR" sz="2400" dirty="0" smtClean="0"/>
              <a:t> </a:t>
            </a:r>
            <a:endParaRPr lang="en-GB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/>
              <a:t>b) When </a:t>
            </a:r>
            <a:r>
              <a:rPr lang="en-GB" sz="2400" dirty="0" smtClean="0">
                <a:solidFill>
                  <a:srgbClr val="C00000"/>
                </a:solidFill>
              </a:rPr>
              <a:t>did</a:t>
            </a:r>
            <a:r>
              <a:rPr lang="en-GB" sz="2400" dirty="0" smtClean="0"/>
              <a:t> her grandma bake some chocolate biscuits?</a:t>
            </a:r>
            <a:endParaRPr lang="en-GB" sz="2400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7836310" y="540774"/>
            <a:ext cx="4159044" cy="60763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 smtClean="0"/>
          </a:p>
          <a:p>
            <a:pPr marL="457200" indent="-457200">
              <a:buAutoNum type="arabicParenR"/>
            </a:pPr>
            <a:endParaRPr lang="hr-HR" dirty="0" smtClean="0"/>
          </a:p>
          <a:p>
            <a:pPr marL="457200" indent="-457200">
              <a:buAutoNum type="arabicParenR"/>
            </a:pPr>
            <a:r>
              <a:rPr lang="en-GB" dirty="0" smtClean="0"/>
              <a:t>Yes, I did.</a:t>
            </a:r>
          </a:p>
          <a:p>
            <a:pPr marL="457200" indent="-457200">
              <a:buAutoNum type="arabicParenR"/>
            </a:pPr>
            <a:r>
              <a:rPr lang="en-GB" dirty="0" smtClean="0"/>
              <a:t>No, she didn’t.</a:t>
            </a:r>
          </a:p>
          <a:p>
            <a:pPr marL="457200" indent="-457200">
              <a:buAutoNum type="arabicParenR"/>
            </a:pPr>
            <a:r>
              <a:rPr lang="en-GB" dirty="0" smtClean="0"/>
              <a:t>Yes, they did.</a:t>
            </a:r>
          </a:p>
          <a:p>
            <a:pPr marL="457200" indent="-457200">
              <a:buAutoNum type="arabicParenR"/>
            </a:pPr>
            <a:r>
              <a:rPr lang="en-GB" dirty="0" smtClean="0"/>
              <a:t>No, he didn’t.</a:t>
            </a:r>
          </a:p>
          <a:p>
            <a:pPr marL="457200" indent="-457200">
              <a:buAutoNum type="arabicParenR"/>
            </a:pPr>
            <a:r>
              <a:rPr lang="en-GB" dirty="0" smtClean="0"/>
              <a:t>Yes, they did.</a:t>
            </a:r>
          </a:p>
          <a:p>
            <a:pPr marL="457200" indent="-457200">
              <a:buAutoNum type="arabicParenR"/>
            </a:pPr>
            <a:r>
              <a:rPr lang="en-GB" dirty="0" smtClean="0"/>
              <a:t>In the 19th century.</a:t>
            </a:r>
          </a:p>
          <a:p>
            <a:pPr marL="0" indent="0">
              <a:buNone/>
            </a:pPr>
            <a:r>
              <a:rPr lang="hr-HR" dirty="0" smtClean="0"/>
              <a:t>7)   </a:t>
            </a:r>
            <a:r>
              <a:rPr lang="en-GB" dirty="0" smtClean="0"/>
              <a:t>They felt anxious.</a:t>
            </a:r>
          </a:p>
          <a:p>
            <a:pPr marL="457200" indent="-457200">
              <a:buAutoNum type="arabicParenR" startAt="8"/>
            </a:pPr>
            <a:r>
              <a:rPr lang="en-GB" dirty="0" smtClean="0"/>
              <a:t>In London.</a:t>
            </a:r>
          </a:p>
          <a:p>
            <a:pPr marL="0" indent="0">
              <a:buNone/>
            </a:pPr>
            <a:r>
              <a:rPr lang="en-GB" dirty="0" smtClean="0"/>
              <a:t>9) </a:t>
            </a:r>
            <a:r>
              <a:rPr lang="hr-HR" dirty="0" smtClean="0"/>
              <a:t>   </a:t>
            </a:r>
            <a:r>
              <a:rPr lang="en-GB" dirty="0" smtClean="0"/>
              <a:t>Early.</a:t>
            </a:r>
          </a:p>
          <a:p>
            <a:pPr marL="0" indent="0">
              <a:buNone/>
            </a:pPr>
            <a:r>
              <a:rPr lang="en-GB" dirty="0" smtClean="0"/>
              <a:t>10) </a:t>
            </a:r>
            <a:r>
              <a:rPr lang="hr-HR" dirty="0" smtClean="0"/>
              <a:t> </a:t>
            </a:r>
            <a:r>
              <a:rPr lang="en-GB" dirty="0" smtClean="0"/>
              <a:t>a) Some chocolate biscuits.</a:t>
            </a:r>
          </a:p>
          <a:p>
            <a:pPr marL="0" indent="0">
              <a:buNone/>
            </a:pPr>
            <a:r>
              <a:rPr lang="hr-HR" dirty="0" smtClean="0"/>
              <a:t>        </a:t>
            </a:r>
            <a:r>
              <a:rPr lang="en-GB" dirty="0" smtClean="0"/>
              <a:t>b) Last Saturday.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579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383</Words>
  <Application>Microsoft Office PowerPoint</Application>
  <PresentationFormat>Široki zaslon</PresentationFormat>
  <Paragraphs>75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sustava Office</vt:lpstr>
      <vt:lpstr>Past Simple questions</vt:lpstr>
      <vt:lpstr>Yes / No questions</vt:lpstr>
      <vt:lpstr>Wh - questions</vt:lpstr>
      <vt:lpstr>Read the answers and make questions.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 questions</dc:title>
  <dc:creator>Nina Čalić</dc:creator>
  <cp:lastModifiedBy>Nina Čalić</cp:lastModifiedBy>
  <cp:revision>11</cp:revision>
  <dcterms:created xsi:type="dcterms:W3CDTF">2021-04-05T11:17:58Z</dcterms:created>
  <dcterms:modified xsi:type="dcterms:W3CDTF">2021-04-29T06:35:24Z</dcterms:modified>
</cp:coreProperties>
</file>