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22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6944-745F-4FCD-97C2-E962903087AE}" type="datetimeFigureOut">
              <a:rPr lang="en-GB" smtClean="0"/>
              <a:t>11/05/2021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F95D7-E245-489D-AE97-C8CF547F5B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078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6944-745F-4FCD-97C2-E962903087AE}" type="datetimeFigureOut">
              <a:rPr lang="en-GB" smtClean="0"/>
              <a:t>11/05/2021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F95D7-E245-489D-AE97-C8CF547F5B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74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6944-745F-4FCD-97C2-E962903087AE}" type="datetimeFigureOut">
              <a:rPr lang="en-GB" smtClean="0"/>
              <a:t>11/05/2021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F95D7-E245-489D-AE97-C8CF547F5B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887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6944-745F-4FCD-97C2-E962903087AE}" type="datetimeFigureOut">
              <a:rPr lang="en-GB" smtClean="0"/>
              <a:t>11/05/2021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F95D7-E245-489D-AE97-C8CF547F5B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894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6944-745F-4FCD-97C2-E962903087AE}" type="datetimeFigureOut">
              <a:rPr lang="en-GB" smtClean="0"/>
              <a:t>11/05/2021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F95D7-E245-489D-AE97-C8CF547F5B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687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6944-745F-4FCD-97C2-E962903087AE}" type="datetimeFigureOut">
              <a:rPr lang="en-GB" smtClean="0"/>
              <a:t>11/05/2021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F95D7-E245-489D-AE97-C8CF547F5B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180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6944-745F-4FCD-97C2-E962903087AE}" type="datetimeFigureOut">
              <a:rPr lang="en-GB" smtClean="0"/>
              <a:t>11/05/2021</a:t>
            </a:fld>
            <a:endParaRPr lang="en-GB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F95D7-E245-489D-AE97-C8CF547F5B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127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6944-745F-4FCD-97C2-E962903087AE}" type="datetimeFigureOut">
              <a:rPr lang="en-GB" smtClean="0"/>
              <a:t>11/05/2021</a:t>
            </a:fld>
            <a:endParaRPr lang="en-GB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F95D7-E245-489D-AE97-C8CF547F5B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76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6944-745F-4FCD-97C2-E962903087AE}" type="datetimeFigureOut">
              <a:rPr lang="en-GB" smtClean="0"/>
              <a:t>11/05/2021</a:t>
            </a:fld>
            <a:endParaRPr lang="en-GB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F95D7-E245-489D-AE97-C8CF547F5B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577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6944-745F-4FCD-97C2-E962903087AE}" type="datetimeFigureOut">
              <a:rPr lang="en-GB" smtClean="0"/>
              <a:t>11/05/2021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F95D7-E245-489D-AE97-C8CF547F5B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9221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6944-745F-4FCD-97C2-E962903087AE}" type="datetimeFigureOut">
              <a:rPr lang="en-GB" smtClean="0"/>
              <a:t>11/05/2021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F95D7-E245-489D-AE97-C8CF547F5B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8390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E6944-745F-4FCD-97C2-E962903087AE}" type="datetimeFigureOut">
              <a:rPr lang="en-GB" smtClean="0"/>
              <a:t>11/05/2021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F95D7-E245-489D-AE97-C8CF547F5B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574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How much? / How many?</a:t>
            </a:r>
            <a:endParaRPr lang="en-GB" b="1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69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798871" y="344129"/>
            <a:ext cx="5181600" cy="5832834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Countable nouns: How many?</a:t>
            </a:r>
          </a:p>
          <a:p>
            <a:pPr marL="0" indent="0"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How many</a:t>
            </a:r>
            <a:r>
              <a:rPr lang="en-GB" dirty="0" smtClean="0"/>
              <a:t> </a:t>
            </a:r>
            <a:r>
              <a:rPr lang="en-GB" b="1" dirty="0" smtClean="0"/>
              <a:t>almonds</a:t>
            </a:r>
            <a:r>
              <a:rPr lang="en-GB" dirty="0" smtClean="0"/>
              <a:t> do we need?</a:t>
            </a:r>
          </a:p>
          <a:p>
            <a:pPr marL="0" indent="0">
              <a:buNone/>
            </a:pPr>
            <a:r>
              <a:rPr lang="en-GB" dirty="0" smtClean="0"/>
              <a:t>We need </a:t>
            </a:r>
            <a:r>
              <a:rPr lang="en-GB" b="1" dirty="0" smtClean="0"/>
              <a:t>four almonds.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How many </a:t>
            </a:r>
            <a:r>
              <a:rPr lang="en-GB" b="1" dirty="0" smtClean="0"/>
              <a:t>cashews </a:t>
            </a:r>
            <a:r>
              <a:rPr lang="en-GB" dirty="0" smtClean="0"/>
              <a:t>do we need?</a:t>
            </a:r>
          </a:p>
          <a:p>
            <a:pPr marL="0" indent="0">
              <a:buNone/>
            </a:pPr>
            <a:r>
              <a:rPr lang="en-GB" dirty="0" smtClean="0"/>
              <a:t>We need </a:t>
            </a:r>
            <a:r>
              <a:rPr lang="en-GB" b="1" dirty="0" smtClean="0"/>
              <a:t>four cashews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344129"/>
            <a:ext cx="5181600" cy="5832834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Uncountable nouns: How much?</a:t>
            </a:r>
          </a:p>
          <a:p>
            <a:pPr marL="0" indent="0"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How much </a:t>
            </a:r>
            <a:r>
              <a:rPr lang="en-GB" b="1" dirty="0" smtClean="0"/>
              <a:t>milk</a:t>
            </a:r>
            <a:r>
              <a:rPr lang="en-GB" dirty="0" smtClean="0"/>
              <a:t> do we need?</a:t>
            </a:r>
          </a:p>
          <a:p>
            <a:pPr marL="0" indent="0">
              <a:buNone/>
            </a:pPr>
            <a:r>
              <a:rPr lang="en-GB" dirty="0" smtClean="0"/>
              <a:t>We need a litre of </a:t>
            </a:r>
            <a:r>
              <a:rPr lang="en-GB" b="1" dirty="0" smtClean="0"/>
              <a:t>milk.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How much </a:t>
            </a:r>
            <a:r>
              <a:rPr lang="en-GB" b="1" dirty="0" smtClean="0"/>
              <a:t>rice </a:t>
            </a:r>
            <a:r>
              <a:rPr lang="en-GB" dirty="0" smtClean="0"/>
              <a:t>do we need?</a:t>
            </a:r>
          </a:p>
          <a:p>
            <a:pPr marL="0" indent="0">
              <a:buNone/>
            </a:pPr>
            <a:r>
              <a:rPr lang="en-GB" dirty="0" smtClean="0"/>
              <a:t>We need two cups of </a:t>
            </a:r>
            <a:r>
              <a:rPr lang="en-GB" b="1" dirty="0" smtClean="0"/>
              <a:t>rice.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272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98090"/>
          </a:xfrm>
        </p:spPr>
        <p:txBody>
          <a:bodyPr>
            <a:normAutofit/>
          </a:bodyPr>
          <a:lstStyle/>
          <a:p>
            <a:r>
              <a:rPr lang="en-GB" sz="3200" b="1" dirty="0" smtClean="0"/>
              <a:t>Use: How many? or How much?</a:t>
            </a:r>
            <a:endParaRPr lang="en-GB" sz="32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304800" y="619432"/>
            <a:ext cx="7914968" cy="612549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r-HR" dirty="0" smtClean="0"/>
              <a:t>1 … </a:t>
            </a:r>
            <a:r>
              <a:rPr lang="en-GB" dirty="0" smtClean="0"/>
              <a:t>stars are there in the sky?</a:t>
            </a:r>
          </a:p>
          <a:p>
            <a:pPr marL="0" indent="0">
              <a:buNone/>
            </a:pPr>
            <a:r>
              <a:rPr lang="en-GB" dirty="0" smtClean="0"/>
              <a:t>2 … people live on this island?</a:t>
            </a:r>
          </a:p>
          <a:p>
            <a:pPr marL="0" indent="0">
              <a:buNone/>
            </a:pPr>
            <a:r>
              <a:rPr lang="en-GB" dirty="0" smtClean="0"/>
              <a:t>3 … bread do you eat?</a:t>
            </a:r>
          </a:p>
          <a:p>
            <a:pPr marL="0" indent="0">
              <a:buNone/>
            </a:pPr>
            <a:r>
              <a:rPr lang="en-GB" dirty="0" smtClean="0"/>
              <a:t>4 … eggs did you buy?</a:t>
            </a:r>
          </a:p>
          <a:p>
            <a:pPr marL="0" indent="0">
              <a:buNone/>
            </a:pPr>
            <a:r>
              <a:rPr lang="en-GB" dirty="0" smtClean="0"/>
              <a:t>5 … sugar would you like in your tea?</a:t>
            </a:r>
          </a:p>
          <a:p>
            <a:pPr marL="0" indent="0">
              <a:buNone/>
            </a:pPr>
            <a:r>
              <a:rPr lang="en-GB" dirty="0" smtClean="0"/>
              <a:t>6 … Spanish words do you know?</a:t>
            </a:r>
          </a:p>
          <a:p>
            <a:pPr marL="0" indent="0">
              <a:buNone/>
            </a:pPr>
            <a:r>
              <a:rPr lang="en-GB" dirty="0" smtClean="0"/>
              <a:t>7 … butter do you need for the cake?</a:t>
            </a:r>
          </a:p>
          <a:p>
            <a:pPr marL="0" indent="0">
              <a:buNone/>
            </a:pPr>
            <a:r>
              <a:rPr lang="en-GB" dirty="0" smtClean="0"/>
              <a:t>8 … bananas have we got?</a:t>
            </a:r>
          </a:p>
          <a:p>
            <a:pPr marL="0" indent="0">
              <a:buNone/>
            </a:pPr>
            <a:r>
              <a:rPr lang="en-GB" dirty="0" smtClean="0"/>
              <a:t>9 … money does it cost?</a:t>
            </a:r>
          </a:p>
          <a:p>
            <a:pPr marL="0" indent="0">
              <a:buNone/>
            </a:pPr>
            <a:r>
              <a:rPr lang="en-GB" dirty="0" smtClean="0"/>
              <a:t>10 … days are there in a year?</a:t>
            </a:r>
          </a:p>
          <a:p>
            <a:pPr marL="0" indent="0">
              <a:buNone/>
            </a:pPr>
            <a:r>
              <a:rPr lang="en-GB" dirty="0" smtClean="0"/>
              <a:t>11 … honey is there in the jar?</a:t>
            </a:r>
          </a:p>
          <a:p>
            <a:pPr marL="0" indent="0">
              <a:buNone/>
            </a:pPr>
            <a:r>
              <a:rPr lang="en-GB" dirty="0" smtClean="0"/>
              <a:t>12 … salt do you put in your soup?</a:t>
            </a:r>
          </a:p>
          <a:p>
            <a:pPr marL="0" indent="0">
              <a:buNone/>
            </a:pPr>
            <a:r>
              <a:rPr lang="en-GB" dirty="0" smtClean="0"/>
              <a:t>13 … water do you want?</a:t>
            </a:r>
          </a:p>
          <a:p>
            <a:pPr marL="0" indent="0">
              <a:buNone/>
            </a:pPr>
            <a:r>
              <a:rPr lang="en-GB" dirty="0" smtClean="0"/>
              <a:t>14 … apples are there in the fruit bowl?</a:t>
            </a:r>
          </a:p>
          <a:p>
            <a:pPr marL="0" indent="0">
              <a:buNone/>
            </a:pPr>
            <a:r>
              <a:rPr lang="en-GB" dirty="0" smtClean="0"/>
              <a:t>15  … milk do you drink in a day?</a:t>
            </a:r>
            <a:endParaRPr lang="en-GB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445910" y="619432"/>
            <a:ext cx="2907890" cy="612549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r-HR" dirty="0" smtClean="0"/>
              <a:t>1 </a:t>
            </a:r>
            <a:r>
              <a:rPr lang="en-GB" dirty="0" smtClean="0"/>
              <a:t>How many</a:t>
            </a:r>
          </a:p>
          <a:p>
            <a:pPr marL="0" indent="0">
              <a:buNone/>
            </a:pPr>
            <a:r>
              <a:rPr lang="en-GB" dirty="0" smtClean="0"/>
              <a:t>2 How many</a:t>
            </a:r>
          </a:p>
          <a:p>
            <a:pPr marL="0" indent="0">
              <a:buNone/>
            </a:pPr>
            <a:r>
              <a:rPr lang="en-GB" dirty="0" smtClean="0"/>
              <a:t>3 How much</a:t>
            </a:r>
          </a:p>
          <a:p>
            <a:pPr marL="0" indent="0">
              <a:buNone/>
            </a:pPr>
            <a:r>
              <a:rPr lang="en-GB" dirty="0" smtClean="0"/>
              <a:t>4 How many</a:t>
            </a:r>
          </a:p>
          <a:p>
            <a:pPr marL="0" indent="0">
              <a:buNone/>
            </a:pPr>
            <a:r>
              <a:rPr lang="en-GB" dirty="0" smtClean="0"/>
              <a:t>5 How much</a:t>
            </a:r>
          </a:p>
          <a:p>
            <a:pPr marL="0" indent="0">
              <a:buNone/>
            </a:pPr>
            <a:r>
              <a:rPr lang="en-GB" dirty="0" smtClean="0"/>
              <a:t>6 How many</a:t>
            </a:r>
          </a:p>
          <a:p>
            <a:pPr marL="0" indent="0">
              <a:buNone/>
            </a:pPr>
            <a:r>
              <a:rPr lang="en-GB" dirty="0" smtClean="0"/>
              <a:t>7 How much</a:t>
            </a:r>
          </a:p>
          <a:p>
            <a:pPr marL="0" indent="0">
              <a:buNone/>
            </a:pPr>
            <a:r>
              <a:rPr lang="en-GB" dirty="0" smtClean="0"/>
              <a:t>8 How many</a:t>
            </a:r>
          </a:p>
          <a:p>
            <a:pPr marL="0" indent="0">
              <a:buNone/>
            </a:pPr>
            <a:r>
              <a:rPr lang="en-GB" dirty="0" smtClean="0"/>
              <a:t>9 How much</a:t>
            </a:r>
          </a:p>
          <a:p>
            <a:pPr marL="0" indent="0">
              <a:buNone/>
            </a:pPr>
            <a:r>
              <a:rPr lang="en-GB" dirty="0" smtClean="0"/>
              <a:t>10 How many</a:t>
            </a:r>
          </a:p>
          <a:p>
            <a:pPr marL="0" indent="0">
              <a:buNone/>
            </a:pPr>
            <a:r>
              <a:rPr lang="en-GB" dirty="0" smtClean="0"/>
              <a:t>11 How much</a:t>
            </a:r>
          </a:p>
          <a:p>
            <a:pPr marL="0" indent="0">
              <a:buNone/>
            </a:pPr>
            <a:r>
              <a:rPr lang="en-GB" dirty="0" smtClean="0"/>
              <a:t>12 How much</a:t>
            </a:r>
          </a:p>
          <a:p>
            <a:pPr marL="0" indent="0">
              <a:buNone/>
            </a:pPr>
            <a:r>
              <a:rPr lang="en-GB" dirty="0" smtClean="0"/>
              <a:t>13 How much</a:t>
            </a:r>
          </a:p>
          <a:p>
            <a:pPr marL="0" indent="0">
              <a:buNone/>
            </a:pPr>
            <a:r>
              <a:rPr lang="en-GB" dirty="0" smtClean="0"/>
              <a:t>14 How many</a:t>
            </a:r>
          </a:p>
          <a:p>
            <a:pPr marL="0" indent="0">
              <a:buNone/>
            </a:pPr>
            <a:r>
              <a:rPr lang="en-GB" dirty="0" smtClean="0"/>
              <a:t>15 How much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2159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253</Words>
  <Application>Microsoft Office PowerPoint</Application>
  <PresentationFormat>Široki zaslon</PresentationFormat>
  <Paragraphs>46</Paragraphs>
  <Slides>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sustava Office</vt:lpstr>
      <vt:lpstr>How much? / How many?</vt:lpstr>
      <vt:lpstr>PowerPoint prezentacija</vt:lpstr>
      <vt:lpstr>Use: How many? or How much?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much? / How many?</dc:title>
  <dc:creator>Nina Čalić</dc:creator>
  <cp:lastModifiedBy>Nina Čalić</cp:lastModifiedBy>
  <cp:revision>4</cp:revision>
  <dcterms:created xsi:type="dcterms:W3CDTF">2021-05-11T08:23:34Z</dcterms:created>
  <dcterms:modified xsi:type="dcterms:W3CDTF">2021-05-11T08:36:18Z</dcterms:modified>
</cp:coreProperties>
</file>