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9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15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32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97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8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89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54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46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68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3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74366-E175-42A1-AC9A-5F2EB320CD14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F1E57-AEDA-4EEC-98BE-B1146E9173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36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Past Simple 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FF0000"/>
                </a:solidFill>
              </a:rPr>
              <a:t>NEGATIVE FORM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4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373626"/>
            <a:ext cx="5181600" cy="6361471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My teacher </a:t>
            </a:r>
            <a:r>
              <a:rPr lang="en-GB" b="1" dirty="0" smtClean="0"/>
              <a:t>used</a:t>
            </a:r>
            <a:r>
              <a:rPr lang="en-GB" dirty="0" smtClean="0"/>
              <a:t> a microphone.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My teacher </a:t>
            </a:r>
            <a:r>
              <a:rPr lang="en-GB" b="1" dirty="0" smtClean="0"/>
              <a:t>had</a:t>
            </a:r>
            <a:r>
              <a:rPr lang="en-GB" dirty="0" smtClean="0"/>
              <a:t> a radio.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373626"/>
            <a:ext cx="5181600" cy="6361471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My teacher </a:t>
            </a:r>
            <a:r>
              <a:rPr lang="en-GB" dirty="0" smtClean="0">
                <a:solidFill>
                  <a:srgbClr val="FF0000"/>
                </a:solidFill>
              </a:rPr>
              <a:t>didn’t</a:t>
            </a:r>
            <a:r>
              <a:rPr lang="en-GB" dirty="0" smtClean="0"/>
              <a:t> </a:t>
            </a:r>
            <a:r>
              <a:rPr lang="en-GB" b="1" smtClean="0"/>
              <a:t>use </a:t>
            </a:r>
            <a:r>
              <a:rPr lang="en-GB" smtClean="0"/>
              <a:t> </a:t>
            </a:r>
            <a:r>
              <a:rPr lang="en-GB" dirty="0" smtClean="0"/>
              <a:t>chalk.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                             </a:t>
            </a:r>
            <a:r>
              <a:rPr lang="en-GB" b="1" dirty="0" smtClean="0"/>
              <a:t>the base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didn’t = did not</a:t>
            </a:r>
          </a:p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She </a:t>
            </a:r>
            <a:r>
              <a:rPr lang="en-GB" dirty="0" smtClean="0">
                <a:solidFill>
                  <a:srgbClr val="FF0000"/>
                </a:solidFill>
              </a:rPr>
              <a:t>didn’t</a:t>
            </a:r>
            <a:r>
              <a:rPr lang="en-GB" dirty="0" smtClean="0"/>
              <a:t> </a:t>
            </a:r>
            <a:r>
              <a:rPr lang="en-GB" b="1" dirty="0" smtClean="0"/>
              <a:t>have</a:t>
            </a:r>
            <a:r>
              <a:rPr lang="en-GB" dirty="0" smtClean="0"/>
              <a:t>  a blackboard</a:t>
            </a:r>
            <a:r>
              <a:rPr lang="hr-HR" dirty="0" smtClean="0"/>
              <a:t>.</a:t>
            </a:r>
            <a:endParaRPr lang="en-GB" dirty="0"/>
          </a:p>
        </p:txBody>
      </p:sp>
      <p:cxnSp>
        <p:nvCxnSpPr>
          <p:cNvPr id="6" name="Ravni poveznik sa strelicom 5"/>
          <p:cNvCxnSpPr/>
          <p:nvPr/>
        </p:nvCxnSpPr>
        <p:spPr>
          <a:xfrm flipH="1" flipV="1">
            <a:off x="9291484" y="1317523"/>
            <a:ext cx="29497" cy="7177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5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6246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Correct the mistakes; form negative sentences.</a:t>
            </a:r>
            <a:endParaRPr lang="en-GB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27819" y="855406"/>
            <a:ext cx="5891981" cy="5820697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endParaRPr lang="hr-HR" sz="2400" dirty="0" smtClean="0"/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went</a:t>
            </a:r>
            <a:r>
              <a:rPr lang="en-GB" sz="2400" dirty="0" smtClean="0"/>
              <a:t> to boarding school.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Jack’s teacher </a:t>
            </a:r>
            <a:r>
              <a:rPr lang="en-GB" sz="2400" b="1" dirty="0" smtClean="0"/>
              <a:t>was</a:t>
            </a:r>
            <a:r>
              <a:rPr lang="en-GB" sz="2400" dirty="0" smtClean="0"/>
              <a:t> his mum.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played</a:t>
            </a:r>
            <a:r>
              <a:rPr lang="en-GB" sz="2400" dirty="0" smtClean="0"/>
              <a:t> with his classmates after school.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Jack’s teacher </a:t>
            </a:r>
            <a:r>
              <a:rPr lang="en-GB" sz="2400" b="1" dirty="0" smtClean="0"/>
              <a:t>saw</a:t>
            </a:r>
            <a:r>
              <a:rPr lang="en-GB" sz="2400" dirty="0" smtClean="0"/>
              <a:t> her students.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She </a:t>
            </a:r>
            <a:r>
              <a:rPr lang="en-GB" sz="2400" b="1" dirty="0" smtClean="0"/>
              <a:t>knew</a:t>
            </a:r>
            <a:r>
              <a:rPr lang="en-GB" sz="2400" dirty="0" smtClean="0"/>
              <a:t> if they were there.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sat</a:t>
            </a:r>
            <a:r>
              <a:rPr lang="en-GB" sz="2400" dirty="0" smtClean="0"/>
              <a:t> in the classroom.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watched</a:t>
            </a:r>
            <a:r>
              <a:rPr lang="en-GB" sz="2400" dirty="0" smtClean="0"/>
              <a:t> video lessons.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listened</a:t>
            </a:r>
            <a:r>
              <a:rPr lang="en-GB" sz="2400" dirty="0" smtClean="0"/>
              <a:t> to audio recordings.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sent</a:t>
            </a:r>
            <a:r>
              <a:rPr lang="en-GB" sz="2400" dirty="0" smtClean="0"/>
              <a:t> e-mails to his teacher.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played</a:t>
            </a:r>
            <a:r>
              <a:rPr lang="en-GB" sz="2400" dirty="0" smtClean="0"/>
              <a:t> computer games.</a:t>
            </a:r>
            <a:endParaRPr lang="en-GB" sz="24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199" y="855406"/>
            <a:ext cx="5744497" cy="5820697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endParaRPr lang="hr-HR" sz="2400" dirty="0" smtClean="0"/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didn’t go </a:t>
            </a:r>
            <a:r>
              <a:rPr lang="en-GB" sz="2400" dirty="0" smtClean="0"/>
              <a:t>to boarding school.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Jack’s teacher </a:t>
            </a:r>
            <a:r>
              <a:rPr lang="en-GB" sz="2400" b="1" dirty="0" smtClean="0">
                <a:solidFill>
                  <a:srgbClr val="FF0000"/>
                </a:solidFill>
              </a:rPr>
              <a:t>wasn’t</a:t>
            </a:r>
            <a:r>
              <a:rPr lang="en-GB" sz="2400" dirty="0" smtClean="0"/>
              <a:t> his mum.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didn’t play </a:t>
            </a:r>
            <a:r>
              <a:rPr lang="en-GB" sz="2400" dirty="0" smtClean="0"/>
              <a:t>with his classmates after school.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Jack’s teacher </a:t>
            </a:r>
            <a:r>
              <a:rPr lang="en-GB" sz="2400" b="1" dirty="0" smtClean="0"/>
              <a:t>didn’t see </a:t>
            </a:r>
            <a:r>
              <a:rPr lang="en-GB" sz="2400" dirty="0" smtClean="0"/>
              <a:t>her students.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She </a:t>
            </a:r>
            <a:r>
              <a:rPr lang="en-GB" sz="2400" b="1" dirty="0" smtClean="0"/>
              <a:t>didn’t know </a:t>
            </a:r>
            <a:r>
              <a:rPr lang="en-GB" sz="2400" dirty="0" smtClean="0"/>
              <a:t>if they were there. 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didn’t sit </a:t>
            </a:r>
            <a:r>
              <a:rPr lang="en-GB" sz="2400" dirty="0" smtClean="0"/>
              <a:t>in the classroom.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didn’t watch </a:t>
            </a:r>
            <a:r>
              <a:rPr lang="en-GB" sz="2400" dirty="0" smtClean="0"/>
              <a:t>video lessons.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didn’t listen </a:t>
            </a:r>
            <a:r>
              <a:rPr lang="en-GB" sz="2400" dirty="0" smtClean="0"/>
              <a:t>to audio recordings.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didn’t send </a:t>
            </a:r>
            <a:r>
              <a:rPr lang="en-GB" sz="2400" dirty="0" smtClean="0"/>
              <a:t>e-mails to his teacher.</a:t>
            </a:r>
          </a:p>
          <a:p>
            <a:pPr marL="457200" indent="-457200">
              <a:buAutoNum type="arabicParenR"/>
            </a:pPr>
            <a:r>
              <a:rPr lang="en-GB" sz="2400" dirty="0" smtClean="0"/>
              <a:t>Jack </a:t>
            </a:r>
            <a:r>
              <a:rPr lang="en-GB" sz="2400" b="1" dirty="0" smtClean="0"/>
              <a:t>didn’t play </a:t>
            </a:r>
            <a:r>
              <a:rPr lang="en-GB" sz="2400" dirty="0" smtClean="0"/>
              <a:t>computer games.</a:t>
            </a:r>
          </a:p>
          <a:p>
            <a:pPr marL="457200" indent="-457200">
              <a:buAutoNum type="arabicParenR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8727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178</Words>
  <Application>Microsoft Office PowerPoint</Application>
  <PresentationFormat>Široki zaslon</PresentationFormat>
  <Paragraphs>43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Past Simple </vt:lpstr>
      <vt:lpstr>PowerPoint prezentacija</vt:lpstr>
      <vt:lpstr>Correct the mistakes; form negative sentences.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</dc:title>
  <dc:creator>Nina Čalić</dc:creator>
  <cp:lastModifiedBy>Nina Čalić</cp:lastModifiedBy>
  <cp:revision>6</cp:revision>
  <dcterms:created xsi:type="dcterms:W3CDTF">2021-03-27T10:05:58Z</dcterms:created>
  <dcterms:modified xsi:type="dcterms:W3CDTF">2021-03-29T07:27:58Z</dcterms:modified>
</cp:coreProperties>
</file>