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AC1F-ABF2-48B0-BB74-4D3541128394}" type="datetimeFigureOut">
              <a:rPr lang="en-US" smtClean="0"/>
              <a:t>2/2/2016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BFCE-21E0-4AEC-A70B-D34CC0BFA9E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ugh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4876" cy="550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85789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drought</a:t>
            </a:r>
            <a:endParaRPr lang="en-GB" sz="4000" dirty="0"/>
          </a:p>
        </p:txBody>
      </p:sp>
      <p:pic>
        <p:nvPicPr>
          <p:cNvPr id="6" name="Picture 5" descr="power s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5429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5657671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power station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 warm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2833" cy="5214950"/>
          </a:xfrm>
          <a:prstGeom prst="rect">
            <a:avLst/>
          </a:prstGeom>
        </p:spPr>
      </p:pic>
      <p:pic>
        <p:nvPicPr>
          <p:cNvPr id="3" name="Picture 2" descr="ice 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521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64357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</a:t>
            </a:r>
            <a:r>
              <a:rPr lang="hr-HR" sz="3600" dirty="0" smtClean="0"/>
              <a:t>lobal warming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571501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   ice cap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7752" cy="4643446"/>
          </a:xfrm>
          <a:prstGeom prst="rect">
            <a:avLst/>
          </a:prstGeom>
        </p:spPr>
      </p:pic>
      <p:pic>
        <p:nvPicPr>
          <p:cNvPr id="3" name="Picture 2" descr="c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4214810" cy="4643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35782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rainforest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528638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carbon dioxide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u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6" cy="4500571"/>
          </a:xfrm>
          <a:prstGeom prst="rect">
            <a:avLst/>
          </a:prstGeom>
        </p:spPr>
      </p:pic>
      <p:pic>
        <p:nvPicPr>
          <p:cNvPr id="3" name="Picture 2" descr="greenhouse ga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4500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85776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pollution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485776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</a:t>
            </a:r>
            <a:r>
              <a:rPr lang="hr-HR" sz="3600" dirty="0" smtClean="0"/>
              <a:t>reenhouse gas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ores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535782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deforestation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rric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3" cy="5057775"/>
          </a:xfrm>
          <a:prstGeom prst="rect">
            <a:avLst/>
          </a:prstGeom>
        </p:spPr>
      </p:pic>
      <p:pic>
        <p:nvPicPr>
          <p:cNvPr id="4" name="Picture 3" descr="fossil fuels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13" y="214290"/>
            <a:ext cx="4914887" cy="4157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35782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hurricane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9291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f</a:t>
            </a:r>
            <a:r>
              <a:rPr lang="hr-HR" sz="3600" dirty="0" smtClean="0"/>
              <a:t>ossil fuels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3</cp:revision>
  <dcterms:created xsi:type="dcterms:W3CDTF">2016-02-02T19:50:36Z</dcterms:created>
  <dcterms:modified xsi:type="dcterms:W3CDTF">2016-02-02T20:10:03Z</dcterms:modified>
</cp:coreProperties>
</file>