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EA47-F552-4EBD-AA0B-3518EC08007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6855-02AF-4543-B766-D8871FCC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77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EA47-F552-4EBD-AA0B-3518EC08007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6855-02AF-4543-B766-D8871FCC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96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EA47-F552-4EBD-AA0B-3518EC08007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6855-02AF-4543-B766-D8871FCC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65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EA47-F552-4EBD-AA0B-3518EC08007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6855-02AF-4543-B766-D8871FCC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04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EA47-F552-4EBD-AA0B-3518EC08007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6855-02AF-4543-B766-D8871FCC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08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EA47-F552-4EBD-AA0B-3518EC08007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6855-02AF-4543-B766-D8871FCC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63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EA47-F552-4EBD-AA0B-3518EC08007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6855-02AF-4543-B766-D8871FCC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66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EA47-F552-4EBD-AA0B-3518EC08007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6855-02AF-4543-B766-D8871FCC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96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EA47-F552-4EBD-AA0B-3518EC08007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6855-02AF-4543-B766-D8871FCC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82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EA47-F552-4EBD-AA0B-3518EC08007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6855-02AF-4543-B766-D8871FCC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52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EA47-F552-4EBD-AA0B-3518EC08007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E6855-02AF-4543-B766-D8871FCC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28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FEA47-F552-4EBD-AA0B-3518EC08007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E6855-02AF-4543-B766-D8871FCCD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83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bookwidgets.com/play/UBJTFU6?teacher_id=4814957087555584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47211"/>
          </a:xfrm>
        </p:spPr>
        <p:txBody>
          <a:bodyPr/>
          <a:lstStyle/>
          <a:p>
            <a:r>
              <a:rPr lang="en-GB" b="1" dirty="0" smtClean="0"/>
              <a:t>Describing people</a:t>
            </a:r>
            <a:endParaRPr lang="en-GB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2733368"/>
            <a:ext cx="9144000" cy="2524432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C00000"/>
                </a:solidFill>
              </a:rPr>
              <a:t>What do you look like?</a:t>
            </a:r>
          </a:p>
          <a:p>
            <a:r>
              <a:rPr lang="en-GB" sz="3600" dirty="0" smtClean="0">
                <a:solidFill>
                  <a:srgbClr val="C00000"/>
                </a:solidFill>
              </a:rPr>
              <a:t>What are you like?</a:t>
            </a:r>
          </a:p>
          <a:p>
            <a:r>
              <a:rPr lang="en-GB" sz="3600" dirty="0" smtClean="0">
                <a:solidFill>
                  <a:srgbClr val="C00000"/>
                </a:solidFill>
              </a:rPr>
              <a:t>What do you like?</a:t>
            </a:r>
            <a:endParaRPr lang="en-GB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9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245807"/>
            <a:ext cx="5157787" cy="481780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What do you look like?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304800" y="816078"/>
            <a:ext cx="5692775" cy="58501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Age: young, old, middle-aged</a:t>
            </a:r>
          </a:p>
          <a:p>
            <a:pPr marL="0" indent="0">
              <a:buNone/>
            </a:pPr>
            <a:r>
              <a:rPr lang="en-GB" dirty="0" smtClean="0"/>
              <a:t>Build: slim, overweight, skinny, well-built</a:t>
            </a:r>
          </a:p>
          <a:p>
            <a:pPr marL="0" indent="0">
              <a:buNone/>
            </a:pPr>
            <a:r>
              <a:rPr lang="en-GB" dirty="0" smtClean="0"/>
              <a:t>Height: tall, medium height, short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GB" dirty="0" smtClean="0"/>
              <a:t>Face: oval, long, round</a:t>
            </a:r>
            <a:r>
              <a:rPr lang="hr-HR" dirty="0" smtClean="0"/>
              <a:t>, …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hair: blonde, ginger, straight, curly, wavy, short, middle-length, long</a:t>
            </a:r>
            <a:r>
              <a:rPr lang="hr-HR" dirty="0" smtClean="0"/>
              <a:t>, …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Eye</a:t>
            </a:r>
            <a:r>
              <a:rPr lang="hr-HR" dirty="0" smtClean="0"/>
              <a:t>s</a:t>
            </a:r>
            <a:r>
              <a:rPr lang="en-GB" dirty="0" smtClean="0"/>
              <a:t>: big, narrow, blue, black, …</a:t>
            </a:r>
          </a:p>
          <a:p>
            <a:pPr marL="0" indent="0">
              <a:buNone/>
            </a:pPr>
            <a:r>
              <a:rPr lang="en-GB" dirty="0" smtClean="0"/>
              <a:t>Nose: turned-up, hawk nose, Greek  nose</a:t>
            </a:r>
            <a:r>
              <a:rPr lang="hr-HR" dirty="0" smtClean="0"/>
              <a:t>, …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Lips: full, thin, heart-shaped</a:t>
            </a:r>
            <a:r>
              <a:rPr lang="hr-HR" dirty="0" smtClean="0"/>
              <a:t>, …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245807"/>
            <a:ext cx="5183188" cy="481780"/>
          </a:xfrm>
        </p:spPr>
        <p:txBody>
          <a:bodyPr/>
          <a:lstStyle/>
          <a:p>
            <a:r>
              <a:rPr lang="en-GB" dirty="0" smtClean="0"/>
              <a:t>What are you like?</a:t>
            </a:r>
            <a:endParaRPr lang="en-GB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963562"/>
            <a:ext cx="5783826" cy="5373585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GB" dirty="0" smtClean="0"/>
              <a:t>friendly, out-going, shy, honest,</a:t>
            </a:r>
          </a:p>
          <a:p>
            <a:pPr marL="0" indent="0">
              <a:buNone/>
            </a:pPr>
            <a:r>
              <a:rPr lang="en-GB" dirty="0" smtClean="0"/>
              <a:t>generous, a bit lazy, hard-working,</a:t>
            </a:r>
          </a:p>
          <a:p>
            <a:pPr marL="0" indent="0">
              <a:buNone/>
            </a:pPr>
            <a:r>
              <a:rPr lang="en-GB" dirty="0" smtClean="0"/>
              <a:t>curious, ambitious, sporty, cheerful</a:t>
            </a:r>
            <a:r>
              <a:rPr lang="hr-HR" dirty="0" smtClean="0"/>
              <a:t>, </a:t>
            </a:r>
            <a:r>
              <a:rPr lang="en-GB" dirty="0" smtClean="0"/>
              <a:t>helpful, … </a:t>
            </a:r>
            <a:endParaRPr lang="en-GB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56" y="1986116"/>
            <a:ext cx="2743200" cy="205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1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What do you like?</a:t>
            </a:r>
            <a:endParaRPr lang="en-GB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39877" y="1042219"/>
            <a:ext cx="10515600" cy="5488705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 smtClean="0"/>
              <a:t>I like …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GB" dirty="0" smtClean="0"/>
              <a:t>playing sports</a:t>
            </a:r>
          </a:p>
          <a:p>
            <a:pPr marL="0" indent="0">
              <a:buNone/>
            </a:pPr>
            <a:r>
              <a:rPr lang="en-GB" dirty="0" smtClean="0"/>
              <a:t>listening to music</a:t>
            </a:r>
          </a:p>
          <a:p>
            <a:pPr marL="0" indent="0">
              <a:buNone/>
            </a:pPr>
            <a:r>
              <a:rPr lang="en-GB" dirty="0" smtClean="0"/>
              <a:t>helping abandoned animals/dogs and visiting dog shelters</a:t>
            </a:r>
          </a:p>
          <a:p>
            <a:pPr marL="0" indent="0">
              <a:buNone/>
            </a:pPr>
            <a:r>
              <a:rPr lang="en-GB" dirty="0" smtClean="0"/>
              <a:t>watching films</a:t>
            </a:r>
          </a:p>
          <a:p>
            <a:pPr marL="0" indent="0">
              <a:buNone/>
            </a:pPr>
            <a:r>
              <a:rPr lang="en-GB" dirty="0" smtClean="0"/>
              <a:t>reading books</a:t>
            </a:r>
          </a:p>
          <a:p>
            <a:pPr marL="0" indent="0">
              <a:buNone/>
            </a:pPr>
            <a:r>
              <a:rPr lang="en-GB" dirty="0" smtClean="0"/>
              <a:t>hanging out with my friends</a:t>
            </a:r>
          </a:p>
          <a:p>
            <a:pPr marL="0" indent="0">
              <a:buNone/>
            </a:pPr>
            <a:r>
              <a:rPr lang="en-GB" dirty="0" smtClean="0"/>
              <a:t>doing household chores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04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172</Words>
  <Application>Microsoft Office PowerPoint</Application>
  <PresentationFormat>Široki zaslon</PresentationFormat>
  <Paragraphs>33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Describing people</vt:lpstr>
      <vt:lpstr>PowerPoint prezentacija</vt:lpstr>
      <vt:lpstr>What do you like?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Describing people</dc:title>
  <dc:creator>Nina Čalić</dc:creator>
  <cp:lastModifiedBy>Nina Čalić</cp:lastModifiedBy>
  <cp:revision>6</cp:revision>
  <dcterms:created xsi:type="dcterms:W3CDTF">2020-10-21T08:13:12Z</dcterms:created>
  <dcterms:modified xsi:type="dcterms:W3CDTF">2020-10-21T08:33:19Z</dcterms:modified>
</cp:coreProperties>
</file>