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50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7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6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2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9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5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39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7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2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4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04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9663-CDF2-4EA7-BF8B-9163EA8A22AF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77D7-607F-4D03-A84D-EA849792B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3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5669" y="1122362"/>
            <a:ext cx="11634952" cy="2479675"/>
          </a:xfrm>
        </p:spPr>
        <p:txBody>
          <a:bodyPr/>
          <a:lstStyle/>
          <a:p>
            <a:r>
              <a:rPr lang="hr-HR" dirty="0" err="1" smtClean="0"/>
              <a:t>Comparison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/>
              <a:t> </a:t>
            </a:r>
            <a:r>
              <a:rPr lang="hr-HR" dirty="0" err="1" smtClean="0"/>
              <a:t>long</a:t>
            </a:r>
            <a:r>
              <a:rPr lang="hr-HR" dirty="0" smtClean="0"/>
              <a:t> </a:t>
            </a:r>
            <a:r>
              <a:rPr lang="hr-HR" dirty="0" err="1" smtClean="0"/>
              <a:t>adjectives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8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8014" y="365125"/>
            <a:ext cx="11666483" cy="132556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Sort out the adjectives</a:t>
            </a:r>
            <a:r>
              <a:rPr lang="en-GB" dirty="0" smtClean="0"/>
              <a:t>: long, difficult, important, cute, easy, popular, nice, </a:t>
            </a:r>
            <a:r>
              <a:rPr lang="en-GB" dirty="0" smtClean="0"/>
              <a:t>interesting</a:t>
            </a:r>
            <a:r>
              <a:rPr lang="hr-HR" dirty="0" smtClean="0"/>
              <a:t>, </a:t>
            </a:r>
            <a:r>
              <a:rPr lang="en-GB" dirty="0" smtClean="0"/>
              <a:t>boring</a:t>
            </a:r>
            <a:r>
              <a:rPr lang="en-GB" dirty="0" smtClean="0"/>
              <a:t>, endangered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SHORT ADJECTIVES</a:t>
            </a:r>
          </a:p>
          <a:p>
            <a:pPr marL="0" indent="0">
              <a:buNone/>
            </a:pPr>
            <a:endParaRPr lang="hr-HR" sz="3600" dirty="0" smtClean="0"/>
          </a:p>
          <a:p>
            <a:pPr marL="0" indent="0">
              <a:buNone/>
            </a:pPr>
            <a:r>
              <a:rPr lang="en-GB" sz="3600" dirty="0" smtClean="0"/>
              <a:t>long</a:t>
            </a:r>
          </a:p>
          <a:p>
            <a:pPr marL="0" indent="0">
              <a:buNone/>
            </a:pPr>
            <a:r>
              <a:rPr lang="en-GB" sz="3600" dirty="0" smtClean="0"/>
              <a:t>cute</a:t>
            </a:r>
          </a:p>
          <a:p>
            <a:pPr marL="0" indent="0">
              <a:buNone/>
            </a:pPr>
            <a:r>
              <a:rPr lang="en-GB" sz="3600" dirty="0" smtClean="0"/>
              <a:t>easy</a:t>
            </a:r>
          </a:p>
          <a:p>
            <a:pPr marL="0" indent="0">
              <a:buNone/>
            </a:pPr>
            <a:r>
              <a:rPr lang="en-GB" sz="3600" dirty="0" smtClean="0"/>
              <a:t>nice</a:t>
            </a:r>
            <a:endParaRPr lang="en-GB" sz="36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smtClean="0">
                <a:solidFill>
                  <a:srgbClr val="FF0000"/>
                </a:solidFill>
              </a:rPr>
              <a:t>LONG ADJECTIVES</a:t>
            </a:r>
          </a:p>
          <a:p>
            <a:pPr marL="0" indent="0">
              <a:buNone/>
            </a:pPr>
            <a:endParaRPr lang="hr-HR" sz="3600" dirty="0" smtClean="0"/>
          </a:p>
          <a:p>
            <a:pPr marL="0" indent="0">
              <a:buNone/>
            </a:pPr>
            <a:r>
              <a:rPr lang="en-GB" sz="3600" dirty="0" smtClean="0"/>
              <a:t>difficult</a:t>
            </a:r>
          </a:p>
          <a:p>
            <a:pPr marL="0" indent="0">
              <a:buNone/>
            </a:pPr>
            <a:r>
              <a:rPr lang="en-GB" sz="3600" dirty="0" smtClean="0"/>
              <a:t>important</a:t>
            </a:r>
          </a:p>
          <a:p>
            <a:pPr marL="0" indent="0">
              <a:buNone/>
            </a:pPr>
            <a:r>
              <a:rPr lang="en-GB" sz="3600" dirty="0" smtClean="0"/>
              <a:t>popular</a:t>
            </a:r>
          </a:p>
          <a:p>
            <a:pPr marL="0" indent="0">
              <a:buNone/>
            </a:pPr>
            <a:r>
              <a:rPr lang="en-GB" sz="3600" dirty="0" smtClean="0"/>
              <a:t>interesting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0255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89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 we compare long adjectives?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5310" y="1008993"/>
            <a:ext cx="11876690" cy="5628290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Great white sharks are </a:t>
            </a:r>
            <a:r>
              <a:rPr lang="en-GB" dirty="0" smtClean="0">
                <a:solidFill>
                  <a:srgbClr val="FF0000"/>
                </a:solidFill>
              </a:rPr>
              <a:t>more</a:t>
            </a:r>
            <a:r>
              <a:rPr lang="en-GB" dirty="0" smtClean="0"/>
              <a:t> </a:t>
            </a:r>
            <a:r>
              <a:rPr lang="en-GB" b="1" dirty="0" smtClean="0"/>
              <a:t>dangerou</a:t>
            </a:r>
            <a:r>
              <a:rPr lang="en-GB" dirty="0" smtClean="0"/>
              <a:t>s than dolphins. (dangerous)</a:t>
            </a:r>
          </a:p>
          <a:p>
            <a:pPr marL="0" indent="0">
              <a:buNone/>
            </a:pPr>
            <a:r>
              <a:rPr lang="en-GB" dirty="0" smtClean="0"/>
              <a:t>Great white sharks are </a:t>
            </a:r>
            <a:r>
              <a:rPr lang="en-GB" dirty="0" smtClean="0">
                <a:solidFill>
                  <a:srgbClr val="FF0000"/>
                </a:solidFill>
              </a:rPr>
              <a:t>more </a:t>
            </a:r>
            <a:r>
              <a:rPr lang="en-GB" b="1" dirty="0" smtClean="0"/>
              <a:t>endangered</a:t>
            </a:r>
            <a:r>
              <a:rPr lang="en-GB" dirty="0" smtClean="0"/>
              <a:t> than mustangs. (endangered)</a:t>
            </a:r>
          </a:p>
          <a:p>
            <a:pPr marL="0" indent="0">
              <a:buNone/>
            </a:pPr>
            <a:r>
              <a:rPr lang="en-GB" dirty="0" smtClean="0"/>
              <a:t>For many people, horses are </a:t>
            </a:r>
            <a:r>
              <a:rPr lang="en-GB" dirty="0" smtClean="0">
                <a:solidFill>
                  <a:srgbClr val="FF0000"/>
                </a:solidFill>
              </a:rPr>
              <a:t>the most </a:t>
            </a:r>
            <a:r>
              <a:rPr lang="en-GB" b="1" dirty="0" smtClean="0"/>
              <a:t>beautiful </a:t>
            </a:r>
            <a:r>
              <a:rPr lang="en-GB" dirty="0" smtClean="0"/>
              <a:t>animals. (beautiful)</a:t>
            </a:r>
          </a:p>
          <a:p>
            <a:pPr marL="0" indent="0">
              <a:buNone/>
            </a:pPr>
            <a:r>
              <a:rPr lang="en-GB" dirty="0" smtClean="0"/>
              <a:t>Mosquitos are </a:t>
            </a:r>
            <a:r>
              <a:rPr lang="en-GB" dirty="0" smtClean="0">
                <a:solidFill>
                  <a:srgbClr val="FF0000"/>
                </a:solidFill>
              </a:rPr>
              <a:t>the most </a:t>
            </a:r>
            <a:r>
              <a:rPr lang="en-GB" b="1" dirty="0" smtClean="0"/>
              <a:t>dangerous</a:t>
            </a:r>
            <a:r>
              <a:rPr lang="en-GB" dirty="0" smtClean="0"/>
              <a:t> animals on earth. (dangerous)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509595"/>
              </p:ext>
            </p:extLst>
          </p:nvPr>
        </p:nvGraphicFramePr>
        <p:xfrm>
          <a:off x="349470" y="4224808"/>
          <a:ext cx="1149306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020">
                  <a:extLst>
                    <a:ext uri="{9D8B030D-6E8A-4147-A177-3AD203B41FA5}">
                      <a16:colId xmlns:a16="http://schemas.microsoft.com/office/drawing/2014/main" val="3806986823"/>
                    </a:ext>
                  </a:extLst>
                </a:gridCol>
                <a:gridCol w="3831020">
                  <a:extLst>
                    <a:ext uri="{9D8B030D-6E8A-4147-A177-3AD203B41FA5}">
                      <a16:colId xmlns:a16="http://schemas.microsoft.com/office/drawing/2014/main" val="3837714804"/>
                    </a:ext>
                  </a:extLst>
                </a:gridCol>
                <a:gridCol w="3831020">
                  <a:extLst>
                    <a:ext uri="{9D8B030D-6E8A-4147-A177-3AD203B41FA5}">
                      <a16:colId xmlns:a16="http://schemas.microsoft.com/office/drawing/2014/main" val="79593273"/>
                    </a:ext>
                  </a:extLst>
                </a:gridCol>
              </a:tblGrid>
              <a:tr h="410254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POSITIVE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COMPARATIVE </a:t>
                      </a:r>
                    </a:p>
                    <a:p>
                      <a:pPr algn="ctr"/>
                      <a:r>
                        <a:rPr lang="en-GB" sz="2800" noProof="0" dirty="0" smtClean="0"/>
                        <a:t>more + adjective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SUPERLATIVE</a:t>
                      </a:r>
                    </a:p>
                    <a:p>
                      <a:pPr algn="ctr"/>
                      <a:r>
                        <a:rPr lang="en-GB" sz="2800" noProof="0" dirty="0" smtClean="0"/>
                        <a:t>the most + adjective</a:t>
                      </a:r>
                      <a:endParaRPr lang="en-GB" sz="2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28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dangerous</a:t>
                      </a:r>
                    </a:p>
                    <a:p>
                      <a:r>
                        <a:rPr lang="en-GB" sz="2800" noProof="0" dirty="0" smtClean="0"/>
                        <a:t>endangered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noProof="0" dirty="0" smtClean="0"/>
                        <a:t>more </a:t>
                      </a:r>
                      <a:r>
                        <a:rPr lang="en-GB" sz="2800" noProof="0" dirty="0" smtClean="0"/>
                        <a:t>dangerous (than)</a:t>
                      </a:r>
                    </a:p>
                    <a:p>
                      <a:r>
                        <a:rPr lang="en-GB" sz="2800" b="1" noProof="0" dirty="0" smtClean="0"/>
                        <a:t>more</a:t>
                      </a:r>
                      <a:r>
                        <a:rPr lang="en-GB" sz="2800" noProof="0" dirty="0" smtClean="0"/>
                        <a:t> endangered (than)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noProof="0" dirty="0" smtClean="0"/>
                        <a:t>the most</a:t>
                      </a:r>
                      <a:r>
                        <a:rPr lang="en-GB" sz="2800" noProof="0" dirty="0" smtClean="0"/>
                        <a:t> dangerous</a:t>
                      </a:r>
                    </a:p>
                    <a:p>
                      <a:r>
                        <a:rPr lang="en-GB" sz="2800" b="1" noProof="0" dirty="0" smtClean="0"/>
                        <a:t>the most </a:t>
                      </a:r>
                      <a:r>
                        <a:rPr lang="en-GB" sz="2800" noProof="0" dirty="0" smtClean="0"/>
                        <a:t>endangered.</a:t>
                      </a:r>
                      <a:endParaRPr lang="en-GB" sz="2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855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827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126</Words>
  <Application>Microsoft Office PowerPoint</Application>
  <PresentationFormat>Široki zaslon</PresentationFormat>
  <Paragraphs>34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Comparison of long adjectives</vt:lpstr>
      <vt:lpstr>Sort out the adjectives: long, difficult, important, cute, easy, popular, nice, interesting, boring, endangered</vt:lpstr>
      <vt:lpstr>How do we compare long adjectives?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long adjectives</dc:title>
  <dc:creator>Nina Čalić</dc:creator>
  <cp:lastModifiedBy>Nina Čalić</cp:lastModifiedBy>
  <cp:revision>3</cp:revision>
  <dcterms:created xsi:type="dcterms:W3CDTF">2020-05-13T14:45:03Z</dcterms:created>
  <dcterms:modified xsi:type="dcterms:W3CDTF">2020-05-13T14:57:34Z</dcterms:modified>
</cp:coreProperties>
</file>