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71" r:id="rId6"/>
    <p:sldId id="259" r:id="rId7"/>
    <p:sldId id="269" r:id="rId8"/>
    <p:sldId id="270" r:id="rId9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sr-Latn-CS" sz="3600" b="0" strike="noStrike" cap="all" spc="-1">
                <a:solidFill>
                  <a:srgbClr val="4E3B30"/>
                </a:solidFill>
                <a:latin typeface="Franklin Gothic Medium"/>
              </a:rPr>
              <a:t>Click to edit Master title style</a:t>
            </a:r>
            <a:endParaRPr lang="sr-Latn-CS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6826010C-0A73-4110-98B7-E804D585DBFA}" type="datetime">
              <a:rPr lang="hr-HR" sz="1200" b="0" strike="noStrike" spc="-1">
                <a:solidFill>
                  <a:srgbClr val="D38E28"/>
                </a:solidFill>
                <a:latin typeface="Franklin Gothic Book"/>
              </a:rPr>
              <a:t>30.3.2020.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76389B87-E3F1-4777-BDED-9D87B056BD54}" type="slidenum">
              <a:rPr lang="hr-HR" sz="1200" b="0" strike="noStrike" spc="-1">
                <a:solidFill>
                  <a:srgbClr val="D38E28"/>
                </a:solidFill>
                <a:latin typeface="Franklin Gothic Book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3200" b="0" strike="noStrike" spc="-1">
                <a:solidFill>
                  <a:srgbClr val="4E3B30"/>
                </a:solidFill>
                <a:latin typeface="Franklin Gothic Book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CS" sz="2400" b="0" strike="noStrike" spc="-1">
                <a:solidFill>
                  <a:srgbClr val="4E3B30"/>
                </a:solidFill>
                <a:latin typeface="Franklin Gothic Book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4E3B30"/>
                </a:solidFill>
                <a:latin typeface="Franklin Gothic Book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CS" sz="1800" b="0" strike="noStrike" spc="-1">
                <a:solidFill>
                  <a:srgbClr val="4E3B30"/>
                </a:solidFill>
                <a:latin typeface="Franklin Gothic Book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4E3B30"/>
                </a:solidFill>
                <a:latin typeface="Franklin Gothic Book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4E3B30"/>
                </a:solidFill>
                <a:latin typeface="Franklin Gothic Book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4E3B30"/>
                </a:solidFill>
                <a:latin typeface="Franklin Gothic Book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r-Latn-CS" sz="3600" b="0" strike="noStrike" cap="all" spc="-1">
                <a:solidFill>
                  <a:srgbClr val="4E3B30"/>
                </a:solidFill>
                <a:latin typeface="Franklin Gothic Medium"/>
              </a:rPr>
              <a:t>Click to edit Master title style</a:t>
            </a:r>
            <a:endParaRPr lang="sr-Latn-CS" sz="3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sr-Latn-CS" sz="3200" b="0" strike="noStrike" spc="-1">
                <a:solidFill>
                  <a:srgbClr val="4E3B30"/>
                </a:solidFill>
                <a:latin typeface="Franklin Gothic Book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sr-Latn-CS" sz="2800" b="0" strike="noStrike" spc="-1">
                <a:solidFill>
                  <a:srgbClr val="4E3B30"/>
                </a:solidFill>
                <a:latin typeface="Franklin Gothic Book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sr-Latn-CS" sz="2400" b="0" strike="noStrike" spc="-1">
                <a:solidFill>
                  <a:srgbClr val="4E3B30"/>
                </a:solidFill>
                <a:latin typeface="Franklin Gothic Book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sr-Latn-CS" sz="2000" b="0" strike="noStrike" spc="-1">
                <a:solidFill>
                  <a:srgbClr val="4E3B30"/>
                </a:solidFill>
                <a:latin typeface="Franklin Gothic Book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sr-Latn-CS" sz="1800" b="0" strike="noStrike" spc="-1">
                <a:solidFill>
                  <a:srgbClr val="4E3B30"/>
                </a:solidFill>
                <a:latin typeface="Franklin Gothic Book"/>
              </a:rPr>
              <a:t>Fifth level</a:t>
            </a: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3F72B0E-0BE0-49C6-8837-A148DA670079}" type="datetime">
              <a:rPr lang="hr-HR" sz="1200" b="0" strike="noStrike" spc="-1">
                <a:solidFill>
                  <a:srgbClr val="D38E28"/>
                </a:solidFill>
                <a:latin typeface="Franklin Gothic Book"/>
              </a:rPr>
              <a:t>30.3.2020.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0362D6A0-250A-417D-9188-82AFF04935A2}" type="slidenum">
              <a:rPr lang="hr-HR" sz="1200" b="0" strike="noStrike" spc="-1">
                <a:solidFill>
                  <a:srgbClr val="D38E28"/>
                </a:solidFill>
                <a:latin typeface="Franklin Gothic Book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G1oUkWBa8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sr-Latn-C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lang="en-US" sz="5400" spc="-1" dirty="0" err="1" smtClean="0">
                <a:solidFill>
                  <a:srgbClr val="4E3B30"/>
                </a:solidFill>
                <a:latin typeface="Franklin Gothic Book"/>
              </a:rPr>
              <a:t>Tradicionalna</a:t>
            </a:r>
            <a:r>
              <a:rPr lang="en-US" sz="54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5400" spc="-1" dirty="0" err="1" smtClean="0">
                <a:solidFill>
                  <a:srgbClr val="4E3B30"/>
                </a:solidFill>
                <a:latin typeface="Franklin Gothic Book"/>
              </a:rPr>
              <a:t>škotska</a:t>
            </a:r>
            <a:r>
              <a:rPr lang="en-US" sz="54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5400" spc="-1" dirty="0" err="1" smtClean="0">
                <a:solidFill>
                  <a:srgbClr val="4E3B30"/>
                </a:solidFill>
                <a:latin typeface="Franklin Gothic Book"/>
              </a:rPr>
              <a:t>glazbala</a:t>
            </a:r>
            <a:r>
              <a:rPr lang="en-US" sz="5400" spc="-1" dirty="0" smtClean="0">
                <a:solidFill>
                  <a:srgbClr val="4E3B30"/>
                </a:solidFill>
                <a:latin typeface="Franklin Gothic Book"/>
              </a:rPr>
              <a:t> (</a:t>
            </a:r>
            <a:r>
              <a:rPr lang="en-US" sz="5400" spc="-1" dirty="0" err="1" smtClean="0">
                <a:solidFill>
                  <a:srgbClr val="4E3B30"/>
                </a:solidFill>
                <a:latin typeface="Franklin Gothic Book"/>
              </a:rPr>
              <a:t>Gajde</a:t>
            </a:r>
            <a:r>
              <a:rPr lang="en-US" sz="5400" spc="-1" dirty="0">
                <a:solidFill>
                  <a:srgbClr val="4E3B30"/>
                </a:solidFill>
                <a:latin typeface="Franklin Gothic Book"/>
              </a:rPr>
              <a:t>)</a:t>
            </a:r>
            <a:endParaRPr lang="sr-Latn-CS" sz="54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-243498" y="4700057"/>
            <a:ext cx="5632437" cy="5431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90000" lnSpcReduction="10000"/>
          </a:bodyPr>
          <a:lstStyle/>
          <a:p>
            <a:pPr>
              <a:lnSpc>
                <a:spcPct val="100000"/>
              </a:lnSpc>
            </a:pPr>
            <a:endParaRPr lang="sr-Latn-CS" sz="36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endParaRPr lang="sr-Latn-CS" sz="3200" b="0" strike="noStrike" spc="-1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026" name="Picture 2" descr="Slikovni rezultat za scottish bagpi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56" y="971977"/>
            <a:ext cx="3773968" cy="56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2"/>
          <p:cNvSpPr txBox="1"/>
          <p:nvPr/>
        </p:nvSpPr>
        <p:spPr>
          <a:xfrm>
            <a:off x="306055" y="1095702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</a:pP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Velika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Highlandska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g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ajda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jedna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je od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najpoznatijih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gajdi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na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svijetu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i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potječe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iz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Škotske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.</a:t>
            </a:r>
          </a:p>
          <a:p>
            <a:pPr marL="36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</a:pP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Vjeruje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se da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su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gajde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došle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u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Škotsku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nekada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u 15.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stoljeću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.</a:t>
            </a:r>
          </a:p>
          <a:p>
            <a:pPr marL="36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</a:pPr>
            <a:r>
              <a:rPr lang="sr-Latn-CS" sz="3200" spc="-1" dirty="0">
                <a:solidFill>
                  <a:srgbClr val="4E3B30"/>
                </a:solidFill>
                <a:latin typeface="Franklin Gothic Book"/>
              </a:rPr>
              <a:t>Jedan klan još uvijek posjeduje ostatak </a:t>
            </a:r>
            <a:r>
              <a:rPr lang="sr-Latn-CS" sz="3200" spc="-1" dirty="0" smtClean="0">
                <a:solidFill>
                  <a:srgbClr val="4E3B30"/>
                </a:solidFill>
                <a:latin typeface="Franklin Gothic Book"/>
              </a:rPr>
              <a:t>ga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j</a:t>
            </a:r>
            <a:r>
              <a:rPr lang="sr-Latn-CS" sz="3200" spc="-1" dirty="0" smtClean="0">
                <a:solidFill>
                  <a:srgbClr val="4E3B30"/>
                </a:solidFill>
                <a:latin typeface="Franklin Gothic Book"/>
              </a:rPr>
              <a:t>da </a:t>
            </a:r>
            <a:r>
              <a:rPr lang="sr-Latn-CS" sz="3200" spc="-1" dirty="0">
                <a:solidFill>
                  <a:srgbClr val="4E3B30"/>
                </a:solidFill>
                <a:latin typeface="Franklin Gothic Book"/>
              </a:rPr>
              <a:t>za kojeg se navodi da je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bila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nošena</a:t>
            </a:r>
            <a:r>
              <a:rPr lang="sr-Latn-CS" sz="32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sr-Latn-CS" sz="3200" spc="-1" dirty="0">
                <a:solidFill>
                  <a:srgbClr val="4E3B30"/>
                </a:solidFill>
                <a:latin typeface="Franklin Gothic Book"/>
              </a:rPr>
              <a:t>u bitci kod Bannockburna 1314. godine, mada se 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o </a:t>
            </a:r>
            <a:r>
              <a:rPr lang="sr-Latn-CS" sz="3200" spc="-1" dirty="0" smtClean="0">
                <a:solidFill>
                  <a:srgbClr val="4E3B30"/>
                </a:solidFill>
                <a:latin typeface="Franklin Gothic Book"/>
              </a:rPr>
              <a:t>istinitost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i</a:t>
            </a:r>
            <a:r>
              <a:rPr lang="sr-Latn-CS" sz="32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sr-Latn-CS" sz="3200" spc="-1" dirty="0">
                <a:solidFill>
                  <a:srgbClr val="4E3B30"/>
                </a:solidFill>
                <a:latin typeface="Franklin Gothic Book"/>
              </a:rPr>
              <a:t>ove tvrdnje raspravlja.</a:t>
            </a:r>
            <a:endParaRPr lang="sr-Latn-CS" sz="32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162" y="1195755"/>
            <a:ext cx="84054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Highlandske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gajde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su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se u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ranijem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dobu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radile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od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drva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i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grmlja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.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Kasnije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,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kako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je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širenje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kolonizacije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i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trgovine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omogućilo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pristup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egzotičnijoj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šumi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,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tropska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tvrda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drva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,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uključujući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kokosovo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drvo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sa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Kariba,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ebanovinu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iz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zapadne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Afrike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i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južne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i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jugoistočne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Azije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i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afričko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crno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drvo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iz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subsaharske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Afrike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postala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su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standard u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kasnijoj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fazi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18.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i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početak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 19. </a:t>
            </a:r>
            <a:r>
              <a:rPr lang="en-US" sz="3200" spc="-1" dirty="0" err="1">
                <a:solidFill>
                  <a:srgbClr val="4E3B30"/>
                </a:solidFill>
                <a:latin typeface="Franklin Gothic Book"/>
              </a:rPr>
              <a:t>stoljeća</a:t>
            </a:r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5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947880" y="1107831"/>
            <a:ext cx="7360851" cy="53808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sr-Latn-CS" sz="3200" spc="-1" dirty="0" smtClean="0">
                <a:solidFill>
                  <a:srgbClr val="4E3B30"/>
                </a:solidFill>
                <a:latin typeface="Franklin Gothic Book"/>
              </a:rPr>
              <a:t>Ukrasi </a:t>
            </a:r>
            <a:r>
              <a:rPr lang="sr-Latn-CS" sz="3200" spc="-1" dirty="0">
                <a:solidFill>
                  <a:srgbClr val="4E3B30"/>
                </a:solidFill>
                <a:latin typeface="Franklin Gothic Book"/>
              </a:rPr>
              <a:t>na stalcima cijevi mogu se izrađivati ​​od: bjelokosti, roga, nikla, njemačkog srebra, srebra, nehrđajućeg čelika, imitacije slonovače (često katalina ili eventualno </a:t>
            </a:r>
            <a:r>
              <a:rPr lang="sr-Latn-CS" sz="3200" spc="-1" dirty="0" smtClean="0">
                <a:solidFill>
                  <a:srgbClr val="4E3B30"/>
                </a:solidFill>
                <a:latin typeface="Franklin Gothic Book"/>
              </a:rPr>
              <a:t>bakelit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a</a:t>
            </a:r>
            <a:r>
              <a:rPr lang="sr-Latn-CS" sz="3200" spc="-1" dirty="0" smtClean="0">
                <a:solidFill>
                  <a:srgbClr val="4E3B30"/>
                </a:solidFill>
                <a:latin typeface="Franklin Gothic Book"/>
              </a:rPr>
              <a:t>, </a:t>
            </a:r>
            <a:r>
              <a:rPr lang="sr-Latn-CS" sz="3200" spc="-1" dirty="0">
                <a:solidFill>
                  <a:srgbClr val="4E3B30"/>
                </a:solidFill>
                <a:latin typeface="Franklin Gothic Book"/>
              </a:rPr>
              <a:t>ovisno o godini izrade cijevi) </a:t>
            </a:r>
            <a:r>
              <a:rPr lang="sr-Latn-CS" sz="3200" spc="-1" dirty="0" smtClean="0">
                <a:solidFill>
                  <a:srgbClr val="4E3B30"/>
                </a:solidFill>
                <a:latin typeface="Franklin Gothic Book"/>
              </a:rPr>
              <a:t>ili egzotičnih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drva</a:t>
            </a:r>
            <a:r>
              <a:rPr lang="sr-Latn-CS" sz="3200" spc="-1" dirty="0" smtClean="0">
                <a:solidFill>
                  <a:srgbClr val="4E3B30"/>
                </a:solidFill>
                <a:latin typeface="Franklin Gothic Book"/>
              </a:rPr>
              <a:t>.</a:t>
            </a:r>
            <a:endParaRPr lang="sr-Latn-CS" sz="32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58200" y="5709240"/>
            <a:ext cx="255744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IBM Plex Sans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279720" y="38160"/>
            <a:ext cx="8686440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hr-HR" sz="3600" b="0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200" y="1301262"/>
            <a:ext cx="8607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Highlandske</a:t>
            </a:r>
            <a:r>
              <a:rPr lang="en-US" sz="3200" dirty="0" smtClean="0"/>
              <a:t> </a:t>
            </a:r>
            <a:r>
              <a:rPr lang="en-US" sz="3200" dirty="0" err="1" smtClean="0"/>
              <a:t>gajde</a:t>
            </a:r>
            <a:r>
              <a:rPr lang="en-US" sz="3200" dirty="0" smtClean="0"/>
              <a:t> </a:t>
            </a:r>
            <a:r>
              <a:rPr lang="en-US" sz="3200" dirty="0" err="1" smtClean="0"/>
              <a:t>često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en-US" sz="3200" dirty="0" smtClean="0"/>
              <a:t> se </a:t>
            </a:r>
            <a:r>
              <a:rPr lang="en-US" sz="3200" dirty="0" err="1" smtClean="0"/>
              <a:t>koristile</a:t>
            </a:r>
            <a:r>
              <a:rPr lang="en-US" sz="3200" dirty="0" smtClean="0"/>
              <a:t> u </a:t>
            </a:r>
            <a:r>
              <a:rPr lang="en-US" sz="3200" dirty="0" err="1" smtClean="0"/>
              <a:t>bitkama</a:t>
            </a:r>
            <a:r>
              <a:rPr lang="en-US" sz="3200" dirty="0" smtClean="0"/>
              <a:t>, </a:t>
            </a:r>
            <a:r>
              <a:rPr lang="en-US" sz="3200" dirty="0" err="1" smtClean="0"/>
              <a:t>ali</a:t>
            </a:r>
            <a:r>
              <a:rPr lang="en-US" sz="3200" dirty="0" smtClean="0"/>
              <a:t> ne </a:t>
            </a:r>
            <a:r>
              <a:rPr lang="en-US" sz="3200" dirty="0" err="1" smtClean="0"/>
              <a:t>kao</a:t>
            </a:r>
            <a:r>
              <a:rPr lang="en-US" sz="3200" dirty="0" smtClean="0"/>
              <a:t> </a:t>
            </a:r>
            <a:r>
              <a:rPr lang="en-US" sz="3200" dirty="0" err="1" smtClean="0"/>
              <a:t>oružje</a:t>
            </a:r>
            <a:r>
              <a:rPr lang="en-US" sz="3200" dirty="0" smtClean="0"/>
              <a:t>.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gajde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en-US" sz="3200" dirty="0" smtClean="0"/>
              <a:t> se </a:t>
            </a:r>
            <a:r>
              <a:rPr lang="en-US" sz="3200" dirty="0" err="1" smtClean="0"/>
              <a:t>koristile</a:t>
            </a:r>
            <a:r>
              <a:rPr lang="en-US" sz="3200" dirty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tijekom</a:t>
            </a:r>
            <a:r>
              <a:rPr lang="en-US" sz="3200" dirty="0" smtClean="0"/>
              <a:t> 2. </a:t>
            </a:r>
            <a:r>
              <a:rPr lang="en-US" sz="3200" dirty="0" err="1"/>
              <a:t>s</a:t>
            </a:r>
            <a:r>
              <a:rPr lang="en-US" sz="3200" dirty="0" err="1" smtClean="0"/>
              <a:t>vjetskog</a:t>
            </a:r>
            <a:r>
              <a:rPr lang="en-US" sz="3200" dirty="0" smtClean="0"/>
              <a:t> rata u </a:t>
            </a:r>
            <a:r>
              <a:rPr lang="en-US" sz="3200" dirty="0" err="1" smtClean="0"/>
              <a:t>ključnoj</a:t>
            </a:r>
            <a:r>
              <a:rPr lang="en-US" sz="3200" dirty="0" smtClean="0"/>
              <a:t> ’’</a:t>
            </a:r>
            <a:r>
              <a:rPr lang="en-US" sz="3200" dirty="0" err="1" smtClean="0"/>
              <a:t>Operaciji</a:t>
            </a:r>
            <a:r>
              <a:rPr lang="en-US" sz="3200" dirty="0" smtClean="0"/>
              <a:t> Overlord’’(</a:t>
            </a:r>
            <a:r>
              <a:rPr lang="en-US" sz="3200" dirty="0" err="1" smtClean="0"/>
              <a:t>danas</a:t>
            </a:r>
            <a:r>
              <a:rPr lang="en-US" sz="3200" dirty="0" smtClean="0"/>
              <a:t> </a:t>
            </a:r>
            <a:r>
              <a:rPr lang="en-US" sz="3200" dirty="0" err="1" smtClean="0"/>
              <a:t>poznata</a:t>
            </a:r>
            <a:r>
              <a:rPr lang="en-US" sz="3200" dirty="0" smtClean="0"/>
              <a:t> </a:t>
            </a:r>
            <a:r>
              <a:rPr lang="en-US" sz="3200" dirty="0" err="1" smtClean="0"/>
              <a:t>kao</a:t>
            </a:r>
            <a:r>
              <a:rPr lang="en-US" sz="3200" dirty="0" smtClean="0"/>
              <a:t> </a:t>
            </a:r>
            <a:r>
              <a:rPr lang="en-US" sz="3200" dirty="0" err="1" smtClean="0"/>
              <a:t>Normandijska</a:t>
            </a:r>
            <a:r>
              <a:rPr lang="en-US" sz="3200" dirty="0" smtClean="0"/>
              <a:t> </a:t>
            </a:r>
            <a:r>
              <a:rPr lang="en-US" sz="3200" dirty="0" err="1" smtClean="0"/>
              <a:t>Invazija</a:t>
            </a:r>
            <a:r>
              <a:rPr lang="en-US" sz="3200" dirty="0" smtClean="0"/>
              <a:t>) </a:t>
            </a:r>
            <a:r>
              <a:rPr lang="en-US" sz="3200" dirty="0" err="1" smtClean="0"/>
              <a:t>koja</a:t>
            </a:r>
            <a:r>
              <a:rPr lang="en-US" sz="3200" dirty="0" smtClean="0"/>
              <a:t> je </a:t>
            </a:r>
            <a:r>
              <a:rPr lang="en-US" sz="3200" dirty="0" err="1" smtClean="0"/>
              <a:t>vodila</a:t>
            </a:r>
            <a:r>
              <a:rPr lang="en-US" sz="3200" dirty="0" smtClean="0"/>
              <a:t> do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Nacističke</a:t>
            </a:r>
            <a:r>
              <a:rPr lang="en-US" sz="3200" dirty="0" smtClean="0"/>
              <a:t> </a:t>
            </a:r>
            <a:r>
              <a:rPr lang="en-US" sz="3200" dirty="0" err="1" smtClean="0"/>
              <a:t>Njemačke</a:t>
            </a:r>
            <a:r>
              <a:rPr lang="en-US" sz="3200" dirty="0" smtClean="0"/>
              <a:t> (</a:t>
            </a:r>
            <a:r>
              <a:rPr lang="en-US" sz="3200" dirty="0" err="1" smtClean="0"/>
              <a:t>Trećeg</a:t>
            </a:r>
            <a:r>
              <a:rPr lang="en-US" sz="3200" dirty="0" smtClean="0"/>
              <a:t> </a:t>
            </a:r>
            <a:r>
              <a:rPr lang="en-US" sz="3200" dirty="0" err="1" smtClean="0"/>
              <a:t>Reicha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pic>
        <p:nvPicPr>
          <p:cNvPr id="1026" name="Picture 2" descr="https://upload.wikimedia.org/wikipedia/commons/thumb/5/50/Scotishadvanceepsom.jpg/220px-Scotishadvanceep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57" y="4266466"/>
            <a:ext cx="2595143" cy="25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8/82/Bill_Millin_1944.jpg/220px-Bill_Millin_1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80" y="4266466"/>
            <a:ext cx="3455377" cy="25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rmandySupply 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5285"/>
            <a:ext cx="3107889" cy="23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279720" y="3816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r-Latn-CS" sz="36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14760" y="143424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Danas se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te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gajde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koriste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samo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na</a:t>
            </a:r>
            <a:r>
              <a:rPr lang="en-US" sz="3200" b="0" strike="noStrike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svečanostima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, </a:t>
            </a:r>
            <a:r>
              <a:rPr lang="en-US" sz="3200" b="0" strike="noStrike" spc="-1" dirty="0" err="1" smtClean="0">
                <a:solidFill>
                  <a:srgbClr val="4E3B30"/>
                </a:solidFill>
                <a:latin typeface="Franklin Gothic Book"/>
              </a:rPr>
              <a:t>priredba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ma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i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en-US" sz="3200" spc="-1" dirty="0" err="1" smtClean="0">
                <a:solidFill>
                  <a:srgbClr val="4E3B30"/>
                </a:solidFill>
                <a:latin typeface="Franklin Gothic Book"/>
              </a:rPr>
              <a:t>paradama</a:t>
            </a:r>
            <a:endParaRPr lang="en-US" sz="3200" spc="-1" dirty="0" smtClean="0">
              <a:solidFill>
                <a:srgbClr val="4E3B30"/>
              </a:solidFill>
              <a:latin typeface="Franklin Gothic Book"/>
            </a:endParaRPr>
          </a:p>
          <a:p>
            <a:endParaRPr lang="en-US" sz="32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endParaRPr lang="en-US" sz="3200" spc="-1" dirty="0" smtClean="0">
              <a:solidFill>
                <a:srgbClr val="4E3B30"/>
              </a:solidFill>
              <a:latin typeface="Franklin Gothic Book"/>
            </a:endParaRPr>
          </a:p>
          <a:p>
            <a:endParaRPr lang="en-US" sz="3200" b="0" strike="noStrike" spc="-1" dirty="0">
              <a:solidFill>
                <a:srgbClr val="4E3B30"/>
              </a:solidFill>
              <a:latin typeface="Franklin Gothic Book"/>
            </a:endParaRPr>
          </a:p>
          <a:p>
            <a:r>
              <a:rPr lang="en-US" sz="3200" spc="-1" dirty="0">
                <a:solidFill>
                  <a:srgbClr val="4E3B30"/>
                </a:solidFill>
                <a:latin typeface="Franklin Gothic Book"/>
              </a:rPr>
              <a:t>Video </a:t>
            </a:r>
            <a:r>
              <a:rPr lang="en-US" sz="3200" spc="-1" dirty="0" smtClean="0">
                <a:solidFill>
                  <a:srgbClr val="4E3B30"/>
                </a:solidFill>
                <a:latin typeface="Franklin Gothic Book"/>
              </a:rPr>
              <a:t>Link: </a:t>
            </a:r>
            <a:r>
              <a:rPr lang="en-US" sz="3200" dirty="0">
                <a:hlinkClick r:id="rId2"/>
              </a:rPr>
              <a:t>https://www.youtube.com/watch?v=nnG1oUkWBa8</a:t>
            </a:r>
            <a:endParaRPr lang="sr-Latn-CS" sz="3200" b="0" strike="noStrike" spc="-1" dirty="0">
              <a:solidFill>
                <a:srgbClr val="4E3B30"/>
              </a:solidFill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82B9FB3D2D574D8F0EFE4F9A3E694B" ma:contentTypeVersion="7" ma:contentTypeDescription="Stvaranje novog dokumenta." ma:contentTypeScope="" ma:versionID="f0e9fa28c532e7a3cf01c37d1fd3c17f">
  <xsd:schema xmlns:xsd="http://www.w3.org/2001/XMLSchema" xmlns:xs="http://www.w3.org/2001/XMLSchema" xmlns:p="http://schemas.microsoft.com/office/2006/metadata/properties" xmlns:ns2="fab80420-665e-4425-b572-29d4ab0aa5e5" targetNamespace="http://schemas.microsoft.com/office/2006/metadata/properties" ma:root="true" ma:fieldsID="3ba2c54d0909e94e05581ca2a5433c70" ns2:_="">
    <xsd:import namespace="fab80420-665e-4425-b572-29d4ab0aa5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80420-665e-4425-b572-29d4ab0aa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150ED6-916E-4D15-86F0-226B140B0F17}"/>
</file>

<file path=customXml/itemProps2.xml><?xml version="1.0" encoding="utf-8"?>
<ds:datastoreItem xmlns:ds="http://schemas.openxmlformats.org/officeDocument/2006/customXml" ds:itemID="{760070CF-7B94-46C5-B098-D82F2AE0069D}"/>
</file>

<file path=customXml/itemProps3.xml><?xml version="1.0" encoding="utf-8"?>
<ds:datastoreItem xmlns:ds="http://schemas.openxmlformats.org/officeDocument/2006/customXml" ds:itemID="{82B2B628-D49E-4CBB-B974-29A22440686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245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DejaVu Sans</vt:lpstr>
      <vt:lpstr>Franklin Gothic Book</vt:lpstr>
      <vt:lpstr>Franklin Gothic Medium</vt:lpstr>
      <vt:lpstr>IBM Plex Sans</vt:lpstr>
      <vt:lpstr>Symbol</vt:lpstr>
      <vt:lpstr>Times New Roman</vt:lpstr>
      <vt:lpstr>Wingdings</vt:lpstr>
      <vt:lpstr>Wingdings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NARODNA GLAZBA</dc:title>
  <dc:subject/>
  <dc:creator>Sandra Milotić Macan</dc:creator>
  <dc:description/>
  <cp:lastModifiedBy>Saša</cp:lastModifiedBy>
  <cp:revision>119</cp:revision>
  <dcterms:created xsi:type="dcterms:W3CDTF">2012-12-14T11:23:19Z</dcterms:created>
  <dcterms:modified xsi:type="dcterms:W3CDTF">2020-03-30T15:14:16Z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4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  <property fmtid="{D5CDD505-2E9C-101B-9397-08002B2CF9AE}" pid="12" name="ContentTypeId">
    <vt:lpwstr>0x0101004782B9FB3D2D574D8F0EFE4F9A3E694B</vt:lpwstr>
  </property>
</Properties>
</file>