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100B-E7D5-4FF6-AF41-908209EE34A5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D42C-C5C1-4D79-BB48-2C5A0BECD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28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100B-E7D5-4FF6-AF41-908209EE34A5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D42C-C5C1-4D79-BB48-2C5A0BECD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118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100B-E7D5-4FF6-AF41-908209EE34A5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D42C-C5C1-4D79-BB48-2C5A0BECD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93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100B-E7D5-4FF6-AF41-908209EE34A5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D42C-C5C1-4D79-BB48-2C5A0BECD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552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100B-E7D5-4FF6-AF41-908209EE34A5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D42C-C5C1-4D79-BB48-2C5A0BECD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61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100B-E7D5-4FF6-AF41-908209EE34A5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D42C-C5C1-4D79-BB48-2C5A0BECD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20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100B-E7D5-4FF6-AF41-908209EE34A5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D42C-C5C1-4D79-BB48-2C5A0BECD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100B-E7D5-4FF6-AF41-908209EE34A5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D42C-C5C1-4D79-BB48-2C5A0BECD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833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100B-E7D5-4FF6-AF41-908209EE34A5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D42C-C5C1-4D79-BB48-2C5A0BECD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025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100B-E7D5-4FF6-AF41-908209EE34A5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D42C-C5C1-4D79-BB48-2C5A0BECD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009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100B-E7D5-4FF6-AF41-908209EE34A5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D42C-C5C1-4D79-BB48-2C5A0BECD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97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4100B-E7D5-4FF6-AF41-908209EE34A5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5D42C-C5C1-4D79-BB48-2C5A0BECD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97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On the way to school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How do children get to school</a:t>
            </a:r>
            <a:r>
              <a:rPr lang="hr-HR" sz="3200" dirty="0" smtClean="0"/>
              <a:t>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4111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1642" y="324602"/>
            <a:ext cx="11461531" cy="700158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Live </a:t>
            </a:r>
            <a:r>
              <a:rPr lang="en-GB" sz="2800" b="1" dirty="0" smtClean="0">
                <a:solidFill>
                  <a:srgbClr val="C00000"/>
                </a:solidFill>
              </a:rPr>
              <a:t>close to school     </a:t>
            </a:r>
            <a:r>
              <a:rPr lang="hr-HR" sz="2800" b="1" dirty="0" smtClean="0">
                <a:solidFill>
                  <a:srgbClr val="C00000"/>
                </a:solidFill>
              </a:rPr>
              <a:t>                     </a:t>
            </a:r>
            <a:r>
              <a:rPr lang="en-GB" sz="2800" b="1" dirty="0" smtClean="0"/>
              <a:t>Live</a:t>
            </a:r>
            <a:r>
              <a:rPr lang="en-GB" sz="2800" dirty="0" smtClean="0"/>
              <a:t> </a:t>
            </a:r>
            <a:r>
              <a:rPr lang="en-GB" sz="2800" b="1" dirty="0" smtClean="0">
                <a:solidFill>
                  <a:srgbClr val="C00000"/>
                </a:solidFill>
              </a:rPr>
              <a:t>a long way from  school</a:t>
            </a:r>
            <a:r>
              <a:rPr lang="hr-HR" sz="2800" b="1" dirty="0" smtClean="0">
                <a:solidFill>
                  <a:srgbClr val="C00000"/>
                </a:solidFill>
              </a:rPr>
              <a:t/>
            </a:r>
            <a:br>
              <a:rPr lang="hr-HR" sz="2800" b="1" dirty="0" smtClean="0">
                <a:solidFill>
                  <a:srgbClr val="C00000"/>
                </a:solidFill>
              </a:rPr>
            </a:br>
            <a:r>
              <a:rPr lang="en-GB" sz="2800" b="1" dirty="0" smtClean="0">
                <a:solidFill>
                  <a:srgbClr val="C00000"/>
                </a:solidFill>
              </a:rPr>
              <a:t>                                                            (by bus, by tram, by car)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62607" y="1229710"/>
            <a:ext cx="4067503" cy="5344511"/>
          </a:xfrm>
        </p:spPr>
        <p:txBody>
          <a:bodyPr>
            <a:normAutofit fontScale="92500" lnSpcReduction="10000"/>
          </a:bodyPr>
          <a:lstStyle/>
          <a:p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endParaRPr lang="hr-HR" dirty="0" smtClean="0"/>
          </a:p>
          <a:p>
            <a:r>
              <a:rPr lang="en-GB" dirty="0" smtClean="0"/>
              <a:t>on foot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916653" y="1086628"/>
            <a:ext cx="6952593" cy="548759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slide down a </a:t>
            </a:r>
            <a:r>
              <a:rPr lang="en-GB" dirty="0" err="1" smtClean="0"/>
              <a:t>zipline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cross mountains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take a ride on a horse </a:t>
            </a:r>
          </a:p>
          <a:p>
            <a:pPr marL="0" indent="0">
              <a:buNone/>
            </a:pPr>
            <a:r>
              <a:rPr lang="en-GB" dirty="0" smtClean="0"/>
              <a:t>and cart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hr-HR" dirty="0"/>
              <a:t>c</a:t>
            </a:r>
            <a:r>
              <a:rPr lang="en-GB" dirty="0" smtClean="0"/>
              <a:t>ross the river on </a:t>
            </a:r>
          </a:p>
          <a:p>
            <a:pPr marL="0" indent="0">
              <a:buNone/>
            </a:pPr>
            <a:r>
              <a:rPr lang="en-GB" dirty="0" smtClean="0"/>
              <a:t>a car tyre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893" y="1086628"/>
            <a:ext cx="1837024" cy="1228868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876" y="2377285"/>
            <a:ext cx="1952324" cy="1339971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3762" y="4028090"/>
            <a:ext cx="1760045" cy="1320034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876" y="5388741"/>
            <a:ext cx="2314931" cy="1247269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192" y="3212222"/>
            <a:ext cx="2419350" cy="18859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1396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47</Words>
  <Application>Microsoft Office PowerPoint</Application>
  <PresentationFormat>Široki zaslon</PresentationFormat>
  <Paragraphs>19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On the way to school</vt:lpstr>
      <vt:lpstr>Live close to school                          Live a long way from  school                                                             (by bus, by tram, by car)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way to school</dc:title>
  <dc:creator>Windows korisnik</dc:creator>
  <cp:lastModifiedBy>Windows korisnik</cp:lastModifiedBy>
  <cp:revision>8</cp:revision>
  <dcterms:created xsi:type="dcterms:W3CDTF">2020-03-11T04:23:34Z</dcterms:created>
  <dcterms:modified xsi:type="dcterms:W3CDTF">2020-03-11T04:50:04Z</dcterms:modified>
</cp:coreProperties>
</file>