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6F3D-0429-44EE-8551-016665E2A7A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3D40-4D04-4175-8FC6-96FF96F25D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32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6F3D-0429-44EE-8551-016665E2A7A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3D40-4D04-4175-8FC6-96FF96F25D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5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6F3D-0429-44EE-8551-016665E2A7A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3D40-4D04-4175-8FC6-96FF96F25D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478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6F3D-0429-44EE-8551-016665E2A7A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3D40-4D04-4175-8FC6-96FF96F25D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71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6F3D-0429-44EE-8551-016665E2A7A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3D40-4D04-4175-8FC6-96FF96F25D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81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6F3D-0429-44EE-8551-016665E2A7A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3D40-4D04-4175-8FC6-96FF96F25D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44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6F3D-0429-44EE-8551-016665E2A7A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3D40-4D04-4175-8FC6-96FF96F25D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34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6F3D-0429-44EE-8551-016665E2A7A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3D40-4D04-4175-8FC6-96FF96F25D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6F3D-0429-44EE-8551-016665E2A7A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3D40-4D04-4175-8FC6-96FF96F25D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41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6F3D-0429-44EE-8551-016665E2A7A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3D40-4D04-4175-8FC6-96FF96F25D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100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6F3D-0429-44EE-8551-016665E2A7A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03D40-4D04-4175-8FC6-96FF96F25D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1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F6F3D-0429-44EE-8551-016665E2A7A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03D40-4D04-4175-8FC6-96FF96F25D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55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18" Type="http://schemas.openxmlformats.org/officeDocument/2006/relationships/image" Target="../media/image17.jp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18" Type="http://schemas.openxmlformats.org/officeDocument/2006/relationships/image" Target="../media/image17.jp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My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40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king Up Woman in the Morning in Refresh Action Stock Vector -  Illustration of girl, smile: 1663333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80" y="212197"/>
            <a:ext cx="1462107" cy="161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ed Clip Art Black And White posted by Sarah Walk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665" y="311413"/>
            <a:ext cx="2120686" cy="151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ow to draw a bathroom easy./ Washroom line drawing. - YouTu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334" y="311413"/>
            <a:ext cx="2366866" cy="133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rush Teeth My Hd Photo Clipart Free Transparent Png - Clean Teeth In  Morning, Png Download - kind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706" y="212198"/>
            <a:ext cx="1498856" cy="153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nglish Teacher? o Prof de Français?: Daily Rout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069" y="257321"/>
            <a:ext cx="1619886" cy="1273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Ravni poveznik sa strelicom 11"/>
          <p:cNvCxnSpPr>
            <a:stCxn id="1034" idx="2"/>
          </p:cNvCxnSpPr>
          <p:nvPr/>
        </p:nvCxnSpPr>
        <p:spPr>
          <a:xfrm>
            <a:off x="10747012" y="1531043"/>
            <a:ext cx="68771" cy="5379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36" name="Picture 12" descr="335 Girl Combing Hair Illustrations &amp; Clip Art - iStoc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069" y="2332644"/>
            <a:ext cx="1834826" cy="183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ow to draw scenery of kitchen step by step - YouTub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686" y="5348263"/>
            <a:ext cx="1954003" cy="109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trelica dolje 14"/>
          <p:cNvSpPr/>
          <p:nvPr/>
        </p:nvSpPr>
        <p:spPr>
          <a:xfrm>
            <a:off x="10718886" y="4199015"/>
            <a:ext cx="484632" cy="5716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trelica dolje 15"/>
          <p:cNvSpPr/>
          <p:nvPr/>
        </p:nvSpPr>
        <p:spPr>
          <a:xfrm>
            <a:off x="10573465" y="1593382"/>
            <a:ext cx="484632" cy="6078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Strelica udesno 16"/>
          <p:cNvSpPr/>
          <p:nvPr/>
        </p:nvSpPr>
        <p:spPr>
          <a:xfrm>
            <a:off x="9380529" y="734778"/>
            <a:ext cx="5013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Strelica udesno 17"/>
          <p:cNvSpPr/>
          <p:nvPr/>
        </p:nvSpPr>
        <p:spPr>
          <a:xfrm>
            <a:off x="7190736" y="866048"/>
            <a:ext cx="53434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Strelica udesno 18"/>
          <p:cNvSpPr/>
          <p:nvPr/>
        </p:nvSpPr>
        <p:spPr>
          <a:xfrm>
            <a:off x="4271200" y="873987"/>
            <a:ext cx="67216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Strelica udesno 19"/>
          <p:cNvSpPr/>
          <p:nvPr/>
        </p:nvSpPr>
        <p:spPr>
          <a:xfrm>
            <a:off x="1891291" y="734778"/>
            <a:ext cx="65578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40" name="Picture 16" descr="One Happy Boy Eating Breakfast Stock Vector - Illustration of happy,  smiling: 16143961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505" y="5190878"/>
            <a:ext cx="1348695" cy="120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AutoShape 18" descr="Fashion Clothes Putting On Clothes Clipart Aecfashion Com #AtrPsh - Clipart  Sugg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AutoShape 20" descr="Fashion Clothes Putting On Clothes Clipart Aecfashion Com #AtrPsh - Clipart  Sugges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46" name="Picture 22" descr="Put On Clothes Clipart | Clipart Panda - Free Clipart Images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423" y="4802252"/>
            <a:ext cx="1007559" cy="130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Strelica ulijevo 24"/>
          <p:cNvSpPr/>
          <p:nvPr/>
        </p:nvSpPr>
        <p:spPr>
          <a:xfrm>
            <a:off x="9937069" y="5626936"/>
            <a:ext cx="646546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Strelica ulijevo 25"/>
          <p:cNvSpPr/>
          <p:nvPr/>
        </p:nvSpPr>
        <p:spPr>
          <a:xfrm>
            <a:off x="7262899" y="5655510"/>
            <a:ext cx="572655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54" name="Picture 30" descr="Little Friends Go To School Together, School Clipart, Go To School, Kid  Laugh PNG Transparent Image and Clipart for Free Download | Cartoon clip  art, Student cartoon, Cartoon boy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573" y="5190879"/>
            <a:ext cx="1258204" cy="125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Strelica ulijevo 26"/>
          <p:cNvSpPr/>
          <p:nvPr/>
        </p:nvSpPr>
        <p:spPr>
          <a:xfrm>
            <a:off x="5466097" y="5655510"/>
            <a:ext cx="588847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56" name="Picture 32" descr="ROUTINE AND THE TIME | Baamboozl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856" y="5080842"/>
            <a:ext cx="1018987" cy="1509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Strelica ulijevo 27"/>
          <p:cNvSpPr/>
          <p:nvPr/>
        </p:nvSpPr>
        <p:spPr>
          <a:xfrm>
            <a:off x="3733338" y="5655510"/>
            <a:ext cx="520354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58" name="Picture 34" descr="CM Time (o'clock+half past) Flashcards | Quizle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32" y="5348263"/>
            <a:ext cx="1261559" cy="125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Strelica ulijevo 28"/>
          <p:cNvSpPr/>
          <p:nvPr/>
        </p:nvSpPr>
        <p:spPr>
          <a:xfrm>
            <a:off x="1835407" y="5655510"/>
            <a:ext cx="730331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64" name="Picture 40" descr="Mignon Petit Bébé Manger Clip Art Libres De Droits , Vecteurs Et  Illustration. Image 37152100.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16" y="3549628"/>
            <a:ext cx="1269631" cy="1192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Strelica gore 29"/>
          <p:cNvSpPr/>
          <p:nvPr/>
        </p:nvSpPr>
        <p:spPr>
          <a:xfrm>
            <a:off x="1023858" y="4802173"/>
            <a:ext cx="484632" cy="48602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utoShape 42" descr="The Boy Of Homework Of Coloured Drawing Or Pattern Vector | Free Vector  Graphic Downloa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68" name="Picture 44" descr="Premium Vector | Boy sitting at the table and doing homework. | Do  homework, Free kids, Homework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292" y="3278009"/>
            <a:ext cx="1735716" cy="1735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" name="Strelica udesno 1023"/>
          <p:cNvSpPr/>
          <p:nvPr/>
        </p:nvSpPr>
        <p:spPr>
          <a:xfrm>
            <a:off x="1992298" y="3956699"/>
            <a:ext cx="70362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70" name="Picture 46" descr="Kids Playing Outdoors Set | Stock vector | Colourbox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519" y="3343868"/>
            <a:ext cx="1603999" cy="160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" name="Strelica udesno 1024"/>
          <p:cNvSpPr/>
          <p:nvPr/>
        </p:nvSpPr>
        <p:spPr>
          <a:xfrm>
            <a:off x="4321980" y="3925154"/>
            <a:ext cx="7252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72" name="Picture 48" descr="Child watching TV in his room | Kids technology, Drawing for kids, Children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342" y="3524099"/>
            <a:ext cx="2210095" cy="1474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Strelica udesno 1026"/>
          <p:cNvSpPr/>
          <p:nvPr/>
        </p:nvSpPr>
        <p:spPr>
          <a:xfrm>
            <a:off x="6575000" y="4001113"/>
            <a:ext cx="62469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9" name="Slika 102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154" y="1875056"/>
            <a:ext cx="1865376" cy="1243584"/>
          </a:xfrm>
          <a:prstGeom prst="rect">
            <a:avLst/>
          </a:prstGeom>
        </p:spPr>
      </p:pic>
      <p:sp>
        <p:nvSpPr>
          <p:cNvPr id="1031" name="Strelica gore 1030"/>
          <p:cNvSpPr/>
          <p:nvPr/>
        </p:nvSpPr>
        <p:spPr>
          <a:xfrm>
            <a:off x="8339526" y="3069961"/>
            <a:ext cx="484632" cy="64213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80" name="Picture 56" descr="Drawing Bathing PNG, Clipart, Albom, Artwork, Bath, Bath Boy, Bathing Free  PNG Download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167" y="1863710"/>
            <a:ext cx="1775519" cy="140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Strelica ulijevo 1032"/>
          <p:cNvSpPr/>
          <p:nvPr/>
        </p:nvSpPr>
        <p:spPr>
          <a:xfrm>
            <a:off x="7077893" y="2347908"/>
            <a:ext cx="512893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5" name="Slika 103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103" y="2298202"/>
            <a:ext cx="512661" cy="584044"/>
          </a:xfrm>
          <a:prstGeom prst="rect">
            <a:avLst/>
          </a:prstGeom>
        </p:spPr>
      </p:pic>
      <p:pic>
        <p:nvPicPr>
          <p:cNvPr id="1082" name="Picture 58" descr="A Happy Man Taking A Shower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714" y="1879098"/>
            <a:ext cx="864221" cy="134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 descr="239 Drawing Of Boy Sleeping In Bed Illustrations &amp; Clip Art - iStock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795" y="1997446"/>
            <a:ext cx="1354751" cy="112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Strelica ulijevo 1036"/>
          <p:cNvSpPr/>
          <p:nvPr/>
        </p:nvSpPr>
        <p:spPr>
          <a:xfrm>
            <a:off x="3341203" y="2434958"/>
            <a:ext cx="669555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1" name="Strelica ulijevo 1040"/>
          <p:cNvSpPr/>
          <p:nvPr/>
        </p:nvSpPr>
        <p:spPr>
          <a:xfrm>
            <a:off x="1449970" y="2434958"/>
            <a:ext cx="61079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Pravokutnik 1"/>
          <p:cNvSpPr/>
          <p:nvPr/>
        </p:nvSpPr>
        <p:spPr>
          <a:xfrm>
            <a:off x="1" y="2068945"/>
            <a:ext cx="1449970" cy="10010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Good night!</a:t>
            </a:r>
          </a:p>
          <a:p>
            <a:pPr algn="ctr"/>
            <a:r>
              <a:rPr lang="en-GB" b="1" dirty="0" smtClean="0"/>
              <a:t>Sleep tight!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01689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king Up Woman in the Morning in Refresh Action Stock Vector -  Illustration of girl, smile: 1663333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80" y="212197"/>
            <a:ext cx="1462107" cy="161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ed Clip Art Black And White posted by Sarah Walk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665" y="311413"/>
            <a:ext cx="2120686" cy="151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ow to draw a bathroom easy./ Washroom line drawing. - YouTu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334" y="311413"/>
            <a:ext cx="2366866" cy="133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rush Teeth My Hd Photo Clipart Free Transparent Png - Clean Teeth In  Morning, Png Download - kind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706" y="212198"/>
            <a:ext cx="1498856" cy="153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nglish Teacher? o Prof de Français?: Daily Rout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069" y="257321"/>
            <a:ext cx="1619886" cy="1273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Ravni poveznik sa strelicom 11"/>
          <p:cNvCxnSpPr>
            <a:stCxn id="1034" idx="2"/>
          </p:cNvCxnSpPr>
          <p:nvPr/>
        </p:nvCxnSpPr>
        <p:spPr>
          <a:xfrm>
            <a:off x="10747012" y="1531043"/>
            <a:ext cx="68771" cy="5379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36" name="Picture 12" descr="335 Girl Combing Hair Illustrations &amp; Clip Art - iStoc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069" y="2332644"/>
            <a:ext cx="1834826" cy="183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ow to draw scenery of kitchen step by step - YouTub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686" y="5348263"/>
            <a:ext cx="1954003" cy="109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trelica dolje 14"/>
          <p:cNvSpPr/>
          <p:nvPr/>
        </p:nvSpPr>
        <p:spPr>
          <a:xfrm>
            <a:off x="10718886" y="4199015"/>
            <a:ext cx="484632" cy="5716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trelica dolje 15"/>
          <p:cNvSpPr/>
          <p:nvPr/>
        </p:nvSpPr>
        <p:spPr>
          <a:xfrm>
            <a:off x="10573465" y="1593382"/>
            <a:ext cx="484632" cy="6078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Strelica udesno 16"/>
          <p:cNvSpPr/>
          <p:nvPr/>
        </p:nvSpPr>
        <p:spPr>
          <a:xfrm>
            <a:off x="9380529" y="734778"/>
            <a:ext cx="5013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Strelica udesno 17"/>
          <p:cNvSpPr/>
          <p:nvPr/>
        </p:nvSpPr>
        <p:spPr>
          <a:xfrm>
            <a:off x="7190736" y="866048"/>
            <a:ext cx="53434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Strelica udesno 18"/>
          <p:cNvSpPr/>
          <p:nvPr/>
        </p:nvSpPr>
        <p:spPr>
          <a:xfrm>
            <a:off x="4271200" y="873987"/>
            <a:ext cx="67216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Strelica udesno 19"/>
          <p:cNvSpPr/>
          <p:nvPr/>
        </p:nvSpPr>
        <p:spPr>
          <a:xfrm>
            <a:off x="1891291" y="734778"/>
            <a:ext cx="65578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40" name="Picture 16" descr="One Happy Boy Eating Breakfast Stock Vector - Illustration of happy,  smiling: 16143961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505" y="5190878"/>
            <a:ext cx="1348695" cy="120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AutoShape 18" descr="Fashion Clothes Putting On Clothes Clipart Aecfashion Com #AtrPsh - Clipart  Sugg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AutoShape 20" descr="Fashion Clothes Putting On Clothes Clipart Aecfashion Com #AtrPsh - Clipart  Sugges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46" name="Picture 22" descr="Put On Clothes Clipart | Clipart Panda - Free Clipart Images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7423" y="4802252"/>
            <a:ext cx="1007559" cy="130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Strelica ulijevo 24"/>
          <p:cNvSpPr/>
          <p:nvPr/>
        </p:nvSpPr>
        <p:spPr>
          <a:xfrm>
            <a:off x="9937069" y="5626936"/>
            <a:ext cx="646546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Strelica ulijevo 25"/>
          <p:cNvSpPr/>
          <p:nvPr/>
        </p:nvSpPr>
        <p:spPr>
          <a:xfrm>
            <a:off x="7262899" y="5655510"/>
            <a:ext cx="572655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54" name="Picture 30" descr="Little Friends Go To School Together, School Clipart, Go To School, Kid  Laugh PNG Transparent Image and Clipart for Free Download | Cartoon clip  art, Student cartoon, Cartoon boy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573" y="5190879"/>
            <a:ext cx="1258204" cy="125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Strelica ulijevo 26"/>
          <p:cNvSpPr/>
          <p:nvPr/>
        </p:nvSpPr>
        <p:spPr>
          <a:xfrm>
            <a:off x="5466097" y="5655510"/>
            <a:ext cx="588847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56" name="Picture 32" descr="ROUTINE AND THE TIME | Baamboozl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708" y="4998306"/>
            <a:ext cx="1018987" cy="1509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Strelica ulijevo 27"/>
          <p:cNvSpPr/>
          <p:nvPr/>
        </p:nvSpPr>
        <p:spPr>
          <a:xfrm>
            <a:off x="3737788" y="5655510"/>
            <a:ext cx="520354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58" name="Picture 34" descr="CM Time (o'clock+half past) Flashcards | Quizle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32" y="5348263"/>
            <a:ext cx="1261559" cy="125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Strelica ulijevo 28"/>
          <p:cNvSpPr/>
          <p:nvPr/>
        </p:nvSpPr>
        <p:spPr>
          <a:xfrm>
            <a:off x="1905627" y="5642063"/>
            <a:ext cx="730331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64" name="Picture 40" descr="Mignon Petit Bébé Manger Clip Art Libres De Droits , Vecteurs Et  Illustration. Image 37152100.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16" y="3549628"/>
            <a:ext cx="1269631" cy="1192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Strelica gore 29"/>
          <p:cNvSpPr/>
          <p:nvPr/>
        </p:nvSpPr>
        <p:spPr>
          <a:xfrm>
            <a:off x="1026802" y="4862242"/>
            <a:ext cx="484632" cy="48602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utoShape 42" descr="The Boy Of Homework Of Coloured Drawing Or Pattern Vector | Free Vector  Graphic Downloa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68" name="Picture 44" descr="Premium Vector | Boy sitting at the table and doing homework. | Do  homework, Free kids, Homework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292" y="3278009"/>
            <a:ext cx="1735716" cy="1735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" name="Strelica udesno 1023"/>
          <p:cNvSpPr/>
          <p:nvPr/>
        </p:nvSpPr>
        <p:spPr>
          <a:xfrm>
            <a:off x="2156233" y="4000229"/>
            <a:ext cx="70362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70" name="Picture 46" descr="Kids Playing Outdoors Set | Stock vector | Colourbox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519" y="3343868"/>
            <a:ext cx="1603999" cy="160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" name="Strelica udesno 1024"/>
          <p:cNvSpPr/>
          <p:nvPr/>
        </p:nvSpPr>
        <p:spPr>
          <a:xfrm>
            <a:off x="4436340" y="3925154"/>
            <a:ext cx="610936" cy="484632"/>
          </a:xfrm>
          <a:prstGeom prst="rightArrow">
            <a:avLst>
              <a:gd name="adj1" fmla="val 5381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72" name="Picture 48" descr="Child watching TV in his room | Kids technology, Drawing for kids, Children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342" y="3524099"/>
            <a:ext cx="2210095" cy="1474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Strelica udesno 1026"/>
          <p:cNvSpPr/>
          <p:nvPr/>
        </p:nvSpPr>
        <p:spPr>
          <a:xfrm>
            <a:off x="6640852" y="4000229"/>
            <a:ext cx="62469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9" name="Slika 102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154" y="1875056"/>
            <a:ext cx="1865376" cy="1243584"/>
          </a:xfrm>
          <a:prstGeom prst="rect">
            <a:avLst/>
          </a:prstGeom>
        </p:spPr>
      </p:pic>
      <p:sp>
        <p:nvSpPr>
          <p:cNvPr id="1031" name="Strelica gore 1030"/>
          <p:cNvSpPr/>
          <p:nvPr/>
        </p:nvSpPr>
        <p:spPr>
          <a:xfrm>
            <a:off x="8339526" y="3069961"/>
            <a:ext cx="484632" cy="47966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80" name="Picture 56" descr="Drawing Bathing PNG, Clipart, Albom, Artwork, Bath, Bath Boy, Bathing Free  PNG Download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179" y="1848046"/>
            <a:ext cx="1775519" cy="140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Strelica ulijevo 1032"/>
          <p:cNvSpPr/>
          <p:nvPr/>
        </p:nvSpPr>
        <p:spPr>
          <a:xfrm>
            <a:off x="7077893" y="2347908"/>
            <a:ext cx="512893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5" name="Slika 103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243" y="2289920"/>
            <a:ext cx="512661" cy="584044"/>
          </a:xfrm>
          <a:prstGeom prst="rect">
            <a:avLst/>
          </a:prstGeom>
        </p:spPr>
      </p:pic>
      <p:pic>
        <p:nvPicPr>
          <p:cNvPr id="1082" name="Picture 58" descr="A Happy Man Taking A Shower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863" y="1875056"/>
            <a:ext cx="864221" cy="134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 descr="239 Drawing Of Boy Sleeping In Bed Illustrations &amp; Clip Art - iStock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916" y="2006188"/>
            <a:ext cx="1354751" cy="112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Strelica ulijevo 1036"/>
          <p:cNvSpPr/>
          <p:nvPr/>
        </p:nvSpPr>
        <p:spPr>
          <a:xfrm>
            <a:off x="3380667" y="2355310"/>
            <a:ext cx="522325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1" name="Strelica ulijevo 1040"/>
          <p:cNvSpPr/>
          <p:nvPr/>
        </p:nvSpPr>
        <p:spPr>
          <a:xfrm>
            <a:off x="1479416" y="2347908"/>
            <a:ext cx="508341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Pravokutnik 1"/>
          <p:cNvSpPr/>
          <p:nvPr/>
        </p:nvSpPr>
        <p:spPr>
          <a:xfrm>
            <a:off x="0" y="2201189"/>
            <a:ext cx="1479416" cy="7729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Good night!</a:t>
            </a:r>
          </a:p>
          <a:p>
            <a:pPr algn="ctr"/>
            <a:r>
              <a:rPr lang="en-GB" b="1" dirty="0" smtClean="0"/>
              <a:t>Sleep tight!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9393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14</Words>
  <Application>Microsoft Office PowerPoint</Application>
  <PresentationFormat>Široki zaslon</PresentationFormat>
  <Paragraphs>5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My day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day</dc:title>
  <dc:creator>Nina Čalić</dc:creator>
  <cp:lastModifiedBy>Nina Čalić</cp:lastModifiedBy>
  <cp:revision>12</cp:revision>
  <dcterms:created xsi:type="dcterms:W3CDTF">2022-03-27T08:24:21Z</dcterms:created>
  <dcterms:modified xsi:type="dcterms:W3CDTF">2022-04-05T12:30:06Z</dcterms:modified>
</cp:coreProperties>
</file>