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66A0B-06A3-446F-8883-F050260F5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0F54C6-95E9-4EB8-BB4E-0AC9E69C7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76E4C-1E4E-43B1-BB9E-DA865E1AC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7D33B-F349-4181-8643-1BD3C9CB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6C6E1-C5F1-46E5-87BB-2AFF4D9CF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3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1D74D-3E4D-4E43-A1FC-2FC0B0592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7BFC2E-0A40-43AA-BFB9-EBB466F93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2D4FE-81DB-419C-AC02-952483B0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FC891-3104-4BB1-B5E8-72C488E8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4D637-8CAC-4EB2-A102-5E80E5635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065067-ECE1-4B4A-85F7-269A8F42E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4D0FFA-296B-4905-A70B-DEA4BBDF6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8C05C-C773-4EB9-B48B-FBE9FA301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A5680-D030-45E5-A733-93AFCCE7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4C4E3-5BD7-42A5-8C4D-4ECA3746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8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0E67-24CF-4A42-841F-A00E0FFA3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5BB78-1C04-41C2-A132-B9E6CF728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B9E9A-67DC-4D5D-9D94-F44653CB0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00953-AF87-4C4A-BD27-1B5B555D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D816-CC5E-4628-A399-9398A1D6E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18F1A-BD90-4742-B352-CBB24080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A3CBD-EF1B-40CC-9730-01AE0C9CF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CAEEE-ED91-4398-9EAB-B9FCA6D4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71BDA-7BCB-4B0A-BD9C-FB257217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2D0FB-0228-426B-9616-C8AB6EB2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691D-230B-4B75-B862-C72EAD318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4B11-66D7-47EE-BEC8-F153A07F3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3C478-23BF-465C-830F-34FAD5561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F76E2-2DD4-41F5-8C5D-7B97517E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9BCBC-E020-4082-9119-5FD5B0AC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03AF9-194E-4CEF-8821-60F620B5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1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FC95-5EE4-46EC-847C-95649DAFB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9067E-60E3-47F0-8517-3E7FB9551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9B8BC-BF00-41A1-ADE5-7C2EA71ED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730FC-B8DC-4125-B304-E83230146A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2FE1F-7134-422E-BBCA-48D10A4EAE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A6BB6D-454D-430A-8904-3DF321212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DF308D-877F-4ABC-AFE4-00A4B2AE4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303A0-FCC9-4F49-A26C-A9A1F6D5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7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C7F50-0A07-4D87-92F8-10222405F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CC626-05CD-472B-B65E-77C7E8541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DDCCB-64D6-46A8-97C4-D3B5C236F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3CCCA3-21FD-48BC-82BF-AB2A6437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0A6E9-9DDA-4F7C-9E4F-F2643D8C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D35BD-27CA-4EA3-B8AB-25B1223E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9C508-8150-44DE-8CDA-413047C9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52325-6EA1-4C92-ACDF-8100FDA37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C6A23-B4A5-4259-9914-22A6A7533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6A634-356F-4093-AC1B-3DF013CAF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FA368-9E8A-4793-AEF7-5DC6D85B2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95277-55A2-4CFC-B13C-CA68E70F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E1DC9-B769-452A-B834-17252083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1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3E08B-D73C-48F6-BA81-BB341B2B9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A7E808-B68E-43CB-8E8C-088BBA426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F36C6-4914-4088-9B47-19360CCEE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7DE1CD-9EE8-40C9-98D1-F9A9CA4C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97B19-8DA7-4FF9-831B-05AADD81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FE0E9-0B64-4374-9790-CDA6BFB3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3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C1DA68-2CEC-4D4E-A6BD-7E85BCAAC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455A8-BC43-40ED-9A44-BE80EDE2F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876DA-BC7C-4FAD-B9FC-0FDF6CC97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63D74-422E-4398-85A0-DDFF65A0CAE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A495-3B85-47E0-A4AE-315D92E32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79E3E-63D2-4BE6-BF14-AF7D61B68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C3D0-1F75-43F9-B892-CD343293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7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696B85-49DC-4F5B-9955-29CCF8190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/>
          <a:lstStyle/>
          <a:p>
            <a:r>
              <a:rPr lang="en-US" dirty="0"/>
              <a:t>SCHOOL SUBJECTS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33D7CF-6C67-431B-9BC9-2C4F23B8B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1900"/>
            <a:ext cx="10515600" cy="49450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Croatian       Art        Music             English               </a:t>
            </a:r>
            <a:r>
              <a:rPr lang="en-US" sz="3600" dirty="0" err="1"/>
              <a:t>Maths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Biology         Chemistry        Physics      Science</a:t>
            </a:r>
          </a:p>
          <a:p>
            <a:pPr marL="0" indent="0">
              <a:buNone/>
            </a:pPr>
            <a:r>
              <a:rPr lang="en-US" sz="3600" dirty="0"/>
              <a:t>           </a:t>
            </a:r>
          </a:p>
          <a:p>
            <a:pPr marL="0" indent="0">
              <a:buNone/>
            </a:pPr>
            <a:r>
              <a:rPr lang="en-US" sz="3600" dirty="0"/>
              <a:t>Design and Technology              PE        Religion 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    </a:t>
            </a:r>
            <a:r>
              <a:rPr lang="en-US" sz="3600"/>
              <a:t>Italian          IT       </a:t>
            </a:r>
            <a:r>
              <a:rPr lang="en-US" sz="3600" dirty="0"/>
              <a:t>Geography    History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3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CEF7-8E4B-42A5-A8CE-606BC0B0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r>
              <a:rPr lang="en-US" dirty="0"/>
              <a:t>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D9528-8988-4595-B1BB-30F84C85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pupil/student      teacher       class teacher       counsellor   </a:t>
            </a:r>
          </a:p>
          <a:p>
            <a:pPr marL="0" indent="0">
              <a:buNone/>
            </a:pPr>
            <a:r>
              <a:rPr lang="en-US" sz="3600" dirty="0"/>
              <a:t>              </a:t>
            </a:r>
          </a:p>
          <a:p>
            <a:pPr marL="0" indent="0">
              <a:buNone/>
            </a:pPr>
            <a:r>
              <a:rPr lang="en-US" sz="3600" dirty="0"/>
              <a:t> librarian       headmistress/headteacher       secretary     </a:t>
            </a:r>
          </a:p>
          <a:p>
            <a:pPr marL="0" indent="0">
              <a:buNone/>
            </a:pPr>
            <a:r>
              <a:rPr lang="en-US" sz="3600" dirty="0"/>
              <a:t>        </a:t>
            </a:r>
          </a:p>
          <a:p>
            <a:pPr marL="0" indent="0">
              <a:buNone/>
            </a:pPr>
            <a:r>
              <a:rPr lang="en-US" sz="3600" dirty="0"/>
              <a:t> accountant      cleaner      janitor    cook </a:t>
            </a:r>
          </a:p>
        </p:txBody>
      </p:sp>
    </p:spTree>
    <p:extLst>
      <p:ext uri="{BB962C8B-B14F-4D97-AF65-F5344CB8AC3E}">
        <p14:creationId xmlns:p14="http://schemas.microsoft.com/office/powerpoint/2010/main" val="284984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0573-EC9F-42A7-94EE-9EBA0530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/>
          <a:lstStyle/>
          <a:p>
            <a:r>
              <a:rPr lang="en-US" dirty="0"/>
              <a:t>ROOMS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1336F-A11C-48C2-BA56-44F5BABB1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600" dirty="0"/>
              <a:t>classroom     library     canteen   gym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playground     office    staff room    toilet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/>
              <a:t>entry lobby           corridor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064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9860F-09B3-4E96-BB92-07260DA9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en-US" dirty="0"/>
              <a:t>Who does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E8AC8-84AD-4EC5-9CCB-1226BA677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 run the school</a:t>
            </a:r>
          </a:p>
          <a:p>
            <a:pPr marL="0" indent="0">
              <a:buNone/>
            </a:pPr>
            <a:r>
              <a:rPr lang="en-US" dirty="0"/>
              <a:t>- clean the school</a:t>
            </a:r>
          </a:p>
          <a:p>
            <a:pPr>
              <a:buFontTx/>
              <a:buChar char="-"/>
            </a:pPr>
            <a:r>
              <a:rPr lang="en-US" dirty="0"/>
              <a:t>take care of snacks and lunch</a:t>
            </a:r>
          </a:p>
          <a:p>
            <a:pPr>
              <a:buFontTx/>
              <a:buChar char="-"/>
            </a:pPr>
            <a:r>
              <a:rPr lang="en-US" dirty="0"/>
              <a:t>teach the pupils</a:t>
            </a:r>
          </a:p>
          <a:p>
            <a:pPr>
              <a:buFontTx/>
              <a:buChar char="-"/>
            </a:pPr>
            <a:r>
              <a:rPr lang="en-US" dirty="0"/>
              <a:t>fix things in the school</a:t>
            </a:r>
          </a:p>
          <a:p>
            <a:pPr>
              <a:buFontTx/>
              <a:buChar char="-"/>
            </a:pPr>
            <a:r>
              <a:rPr lang="en-US" dirty="0"/>
              <a:t>take care of the school money</a:t>
            </a:r>
          </a:p>
          <a:p>
            <a:pPr>
              <a:buFontTx/>
              <a:buChar char="-"/>
            </a:pPr>
            <a:r>
              <a:rPr lang="en-US" dirty="0"/>
              <a:t>take care of paperwork</a:t>
            </a:r>
          </a:p>
          <a:p>
            <a:pPr>
              <a:buFontTx/>
              <a:buChar char="-"/>
            </a:pPr>
            <a:r>
              <a:rPr lang="en-US" dirty="0"/>
              <a:t>help the pupils with problems</a:t>
            </a:r>
          </a:p>
          <a:p>
            <a:pPr>
              <a:buFontTx/>
              <a:buChar char="-"/>
            </a:pPr>
            <a:r>
              <a:rPr lang="en-US" dirty="0"/>
              <a:t>give books to pupils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0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104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SCHOOL SUBJECTS</vt:lpstr>
      <vt:lpstr>PEOPLE</vt:lpstr>
      <vt:lpstr>ROOMS</vt:lpstr>
      <vt:lpstr>Who does this?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Amela Ojdanić</dc:creator>
  <cp:lastModifiedBy>Amela Ojdanić</cp:lastModifiedBy>
  <cp:revision>9</cp:revision>
  <dcterms:created xsi:type="dcterms:W3CDTF">2019-09-19T18:09:08Z</dcterms:created>
  <dcterms:modified xsi:type="dcterms:W3CDTF">2019-09-20T17:10:25Z</dcterms:modified>
</cp:coreProperties>
</file>