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53114-0C60-40A8-AEFD-3E7A625D2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95C7D5-50D8-4BF0-A81C-9A4B99A98D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9AFF6-12FF-452E-B6E3-895F0F07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0F2-120C-4DF5-B753-384DB53C74FD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91907-39F3-43C1-9303-1C28485C6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FB0D6-0478-47B9-8A1D-D48091DA0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5064-3D6A-4EE9-865C-558E808F1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20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21888-BFD8-4B76-AC12-7DF3AF1FF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0FD5B3-EF94-4D78-94DD-602C43376A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1FFA3-86FA-4D2A-A92F-D0179885D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0F2-120C-4DF5-B753-384DB53C74FD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98B94-845F-4200-8555-B9123DC1C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A280E-20FC-4BD4-A92B-28F6688C1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5064-3D6A-4EE9-865C-558E808F1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11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3CEE2C-D99B-4003-A4BD-C47B7DB78F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3E3814-C005-480B-BA58-38A1CC147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B19CC-A947-469E-BAB6-2B15489F8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0F2-120C-4DF5-B753-384DB53C74FD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A78C2-DA61-422B-9236-D01D7C35E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63918-18C9-491B-8CB5-E198DBE4A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5064-3D6A-4EE9-865C-558E808F1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74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F7E6B-746B-4832-8695-1D6B8AE77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88C7D-E1DB-4CB7-9DDC-229F07891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9D8F9-922F-4A59-9F2D-3BEC6C1D4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0F2-120C-4DF5-B753-384DB53C74FD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9BBA6-1A92-4431-8EE1-F10852AE9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A01EF-1078-4B9C-8789-60DD95FF0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5064-3D6A-4EE9-865C-558E808F1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7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F25CA-7A1F-40A5-B2BB-3F2F98723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B28D75-C27F-405A-928E-8D09E14DE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6B955-CC02-4938-8E90-4A8F8918C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0F2-120C-4DF5-B753-384DB53C74FD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F6DB0-CE15-4FE9-8280-32C667F16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A576A-F07A-4449-9B0F-A345CA113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5064-3D6A-4EE9-865C-558E808F1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10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B2611-72D9-4C2F-9D6D-EC90FBDF2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61EC7-04C7-4577-9C9E-6F0668F64A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74CD47-B0AC-4270-8BA8-E96ED65A8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DC436B-65FC-4F7B-A50C-8726098C7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0F2-120C-4DF5-B753-384DB53C74FD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57A4C1-57A2-46A5-A2D7-5024D3CB9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764868-3706-4D89-9756-832712C4C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5064-3D6A-4EE9-865C-558E808F1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4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BD80E-0F29-4469-B336-D5A9ADCC3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94AF53-091F-4D1B-9579-5A568BEA3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FAA14-9876-4AFE-8EB0-96EC81BBD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D9D7B1-E44E-4D09-AC9A-1F8187EBB5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BA09E9-7B17-4D4D-87D5-532AD515E1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B45EA0-B730-43B1-B75E-7AD076F3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0F2-120C-4DF5-B753-384DB53C74FD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5F4BD3-EA37-4D59-B2F6-9F2C0C507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7F2AE8-2647-4CAA-B0F3-1B529BB1D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5064-3D6A-4EE9-865C-558E808F1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47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B1107-C6DE-42E3-9AD5-5066523AD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4DF8AB-4B35-4A23-973E-077F620FC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0F2-120C-4DF5-B753-384DB53C74FD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793BD0-F742-4B33-B828-CD04BF5C1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83479B-17E8-454E-BA01-F65F2E0AE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5064-3D6A-4EE9-865C-558E808F1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57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9C3313-B589-4DA9-BD8A-A38B5B29F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0F2-120C-4DF5-B753-384DB53C74FD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8012E8-B53B-482F-88E9-8908064BD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5AC6CD-B75D-42DC-9F62-B43273D2A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5064-3D6A-4EE9-865C-558E808F1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7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EBDE9-2D5A-45E2-B980-E50873F68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44032-BFAA-4313-9B9D-A086806A6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03A9BB-1DEE-4C8B-AB10-45621D2A8E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0FDCF-1BD4-4465-8CB9-069CCEFBA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0F2-120C-4DF5-B753-384DB53C74FD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77622-C036-48BB-B2D6-C7BF2E16E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F83E9-5F9D-4F6A-A9B3-9211B32FB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5064-3D6A-4EE9-865C-558E808F1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3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5EC24-859E-415C-8A4F-3FB2DC853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D6EA64-DF0C-4D07-ADEA-4A6E438E36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F005DB-9396-4F83-9FF4-C968229CC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7D70A-4D67-4E67-A176-7650EC576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0F2-120C-4DF5-B753-384DB53C74FD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45FB2-9D3F-49A8-9A91-A1A62E628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BB05A1-2B9D-4FEE-AA6D-0ADCBDB1B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5064-3D6A-4EE9-865C-558E808F1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9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F661D0-3C76-4329-8BF8-EBBED94F7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DAFEFB-1452-4D28-891A-F676014CF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1C3D5-FF9C-4921-8C99-9CBA87690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070F2-120C-4DF5-B753-384DB53C74FD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93C7B-B35B-4EAA-B59C-1A7B256B9D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67F6D-3EB6-433E-B8E7-AFF71820A3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5064-3D6A-4EE9-865C-558E808F1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5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1FE2296-4DC7-4EA3-897B-133BDE8CCB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124" y="3992562"/>
            <a:ext cx="2038350" cy="20478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2D82B22-B590-48A4-9E43-2D78C227C0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528" y="3992562"/>
            <a:ext cx="2200275" cy="20097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DB3DBD4-AC58-457C-8004-1FAEAF0A7B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79" y="1690688"/>
            <a:ext cx="2209800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9049EC1-0F52-4AC4-9BDA-534ACCEC7B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376" y="1690688"/>
            <a:ext cx="2286000" cy="21526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18A1588-DCCA-4C1E-88FA-90C376F39D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911" y="250825"/>
            <a:ext cx="2390775" cy="21907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7DD09F7-3E51-46AD-8EFA-8E63122B884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831" y="327025"/>
            <a:ext cx="2019300" cy="203835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F31B28F-FB6F-4B34-9F7E-779B9F2DEAA0}"/>
              </a:ext>
            </a:extLst>
          </p:cNvPr>
          <p:cNvSpPr txBox="1"/>
          <p:nvPr/>
        </p:nvSpPr>
        <p:spPr>
          <a:xfrm>
            <a:off x="3479800" y="6209725"/>
            <a:ext cx="2038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 SISTER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653767-D71F-4DA6-BB24-B728EC48BB30}"/>
              </a:ext>
            </a:extLst>
          </p:cNvPr>
          <p:cNvSpPr txBox="1"/>
          <p:nvPr/>
        </p:nvSpPr>
        <p:spPr>
          <a:xfrm>
            <a:off x="7175500" y="6209725"/>
            <a:ext cx="1790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BROTHER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53AB68F-94FB-471E-827B-32A010CA463F}"/>
              </a:ext>
            </a:extLst>
          </p:cNvPr>
          <p:cNvSpPr txBox="1"/>
          <p:nvPr/>
        </p:nvSpPr>
        <p:spPr>
          <a:xfrm>
            <a:off x="9731376" y="4152900"/>
            <a:ext cx="19653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MUM(MY)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8B1A2EA-6912-4F47-B118-DF90A77D8D0B}"/>
              </a:ext>
            </a:extLst>
          </p:cNvPr>
          <p:cNvSpPr txBox="1"/>
          <p:nvPr/>
        </p:nvSpPr>
        <p:spPr>
          <a:xfrm>
            <a:off x="762000" y="41529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DAD(DY)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6E403A-A69A-46F6-8EFC-87429B526CBE}"/>
              </a:ext>
            </a:extLst>
          </p:cNvPr>
          <p:cNvSpPr txBox="1"/>
          <p:nvPr/>
        </p:nvSpPr>
        <p:spPr>
          <a:xfrm>
            <a:off x="6972300" y="2628900"/>
            <a:ext cx="1824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GRANNY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0067755-040C-48E5-8417-073B45504977}"/>
              </a:ext>
            </a:extLst>
          </p:cNvPr>
          <p:cNvSpPr txBox="1"/>
          <p:nvPr/>
        </p:nvSpPr>
        <p:spPr>
          <a:xfrm>
            <a:off x="3794124" y="2583181"/>
            <a:ext cx="1824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GRANDPA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59A3853-97A3-4BC7-A1B3-0844E1547893}"/>
              </a:ext>
            </a:extLst>
          </p:cNvPr>
          <p:cNvSpPr txBox="1"/>
          <p:nvPr/>
        </p:nvSpPr>
        <p:spPr>
          <a:xfrm>
            <a:off x="5209381" y="3378953"/>
            <a:ext cx="3136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FAMILY</a:t>
            </a:r>
          </a:p>
        </p:txBody>
      </p:sp>
    </p:spTree>
    <p:extLst>
      <p:ext uri="{BB962C8B-B14F-4D97-AF65-F5344CB8AC3E}">
        <p14:creationId xmlns:p14="http://schemas.microsoft.com/office/powerpoint/2010/main" val="170601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Amela Ojdanić</dc:creator>
  <cp:lastModifiedBy>Amela Ojdanić</cp:lastModifiedBy>
  <cp:revision>6</cp:revision>
  <dcterms:created xsi:type="dcterms:W3CDTF">2019-05-01T10:43:33Z</dcterms:created>
  <dcterms:modified xsi:type="dcterms:W3CDTF">2019-05-07T05:20:21Z</dcterms:modified>
</cp:coreProperties>
</file>