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835CD-A3A5-4A90-BEBB-41797ACA5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33C9B5-0061-47DB-BF18-002ACB81D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6AC29-8CE8-4701-A5A0-1BB01C611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3550-1579-493E-BB7A-44E83478664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CA525-2152-4C3A-B647-EA4440ACC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08C22-21A6-4913-BBCF-59858EB0B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9907-E44A-464D-AD5C-913F3E55F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6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7999-406D-4FDA-A542-EB4BB2C3C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D05049-551D-4E0E-9C7E-482434E14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DEC6D-EE7A-463B-A920-6FC6B0B94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3550-1579-493E-BB7A-44E83478664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04792-26EB-4C1E-B136-34E347781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B0070-3AEC-41C0-9372-5061A7DBB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9907-E44A-464D-AD5C-913F3E55F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6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AC190D-F31E-46C8-8F61-018792D5D6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9CF36A-89BC-4C4F-87A4-8FFF96168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8BC29-75F8-43D7-9D20-4C4674D41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3550-1579-493E-BB7A-44E83478664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DBD5C-5CEC-4EE5-B44F-E7351905C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3A6E6-9414-4279-B47B-2008AE310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9907-E44A-464D-AD5C-913F3E55F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4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E4F04-3A78-4CFD-9D03-36F83CB5A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77700-4C96-411B-8733-4D781B453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CA183-9F73-485A-A977-D4B56798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3550-1579-493E-BB7A-44E83478664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43F07-F19C-48B8-9AB2-418DBF8AC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72C57-0B69-4BD8-B411-CAA573553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9907-E44A-464D-AD5C-913F3E55F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0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0111A-09B3-47B0-9095-A10418818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76D8A-1A15-4D25-A011-FD8B4D943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CA7A3-5FD9-41B0-AB92-CE725126B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3550-1579-493E-BB7A-44E83478664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71FE9-2C11-44A1-947B-FB5C8D17A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D514B-F1CA-423F-9C3E-B0F52B15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9907-E44A-464D-AD5C-913F3E55F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6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AD22B-C310-4BA2-8C2A-3527E3A5E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6939C-EE1A-4F10-8B62-90754DF68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606AE6-5BDC-4696-8583-FBA062C45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1C315-11E4-47BB-9B6A-E4E49F658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3550-1579-493E-BB7A-44E83478664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C0241-8F24-4DA6-8E2F-7C36FF1B8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13DAC-A7EB-4A3E-AA5A-57EF280AC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9907-E44A-464D-AD5C-913F3E55F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8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2C505-93FD-46C1-BD75-1BECD169E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8C5A7-D34D-4419-AC21-1464F27F9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76ADC4-1FEF-41F9-9B9B-5A44BA241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585C56-402C-49A9-BB08-CBDEB5167E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9617AF-37D5-450D-A442-1BF342F028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86949-1995-4726-9CBA-9B1E3521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3550-1579-493E-BB7A-44E83478664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3DE0A6-C92F-496E-B95C-3D8924C30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314E4F-A4D9-484E-8C3C-AB032F6C5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9907-E44A-464D-AD5C-913F3E55F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3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22B52-CEE1-4E6F-A514-E6DA252E2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9F91C0-8BF9-4E56-AD73-1ACF9C3DD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3550-1579-493E-BB7A-44E83478664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09FF9A-DC2A-4317-AF39-63790E1B2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59A495-A7FE-4055-967C-01169454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9907-E44A-464D-AD5C-913F3E55F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2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31C819-3665-4F27-8CD2-8FD3103B0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3550-1579-493E-BB7A-44E83478664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7771FB-F41D-4E5F-AC33-88E11A89C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BCCA88-35C2-4847-9E9E-593636A75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9907-E44A-464D-AD5C-913F3E55F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8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15068-D630-45BC-8059-A3D048494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5E440-11C8-4419-911C-66F6D3C9C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14178D-B698-4F7B-AE40-97E25C491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7FC2F-3690-434C-8C43-4B411F218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3550-1579-493E-BB7A-44E83478664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3D656-A3B0-46FE-A283-FA2957383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51D5A-5E80-493E-8374-9F8698862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9907-E44A-464D-AD5C-913F3E55F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2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623F3-2B4D-4B5C-BA59-A84F185FF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DB2F01-283F-45CE-B0BF-71DEB5D065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D8550-EA05-4E88-BF0B-CC5539664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96D5A-DA47-4D41-A5A3-873EDB7E2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3550-1579-493E-BB7A-44E83478664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C2A5C-EEB2-4486-AA6B-E9E2404BF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3625C-5A97-4014-9D6B-14619F17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9907-E44A-464D-AD5C-913F3E55F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F565E5-9009-4637-B5CC-FA10F7AB4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B2635-DF6D-48AF-90F2-FC0DCF611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BBA6B-28A1-4D80-BCF7-B821118C1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43550-1579-493E-BB7A-44E83478664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25FCA-1D49-4A51-B062-A95FD5B0B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C3A9E-46DF-4BF1-9B66-A2D1AFD7E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89907-E44A-464D-AD5C-913F3E55F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3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62BD294-B394-4436-B915-B5892E3853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5B70AC-9750-4D51-BA77-CE1EC9060901}"/>
              </a:ext>
            </a:extLst>
          </p:cNvPr>
          <p:cNvSpPr txBox="1"/>
          <p:nvPr/>
        </p:nvSpPr>
        <p:spPr>
          <a:xfrm>
            <a:off x="1943100" y="1898134"/>
            <a:ext cx="185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 MASTER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D27815-9A5B-4CAB-91F1-7AC8E78EADB9}"/>
              </a:ext>
            </a:extLst>
          </p:cNvPr>
          <p:cNvSpPr txBox="1"/>
          <p:nvPr/>
        </p:nvSpPr>
        <p:spPr>
          <a:xfrm>
            <a:off x="9652000" y="3348623"/>
            <a:ext cx="185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 DAME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E46A70-0E19-4881-9157-E3096B95CCAE}"/>
              </a:ext>
            </a:extLst>
          </p:cNvPr>
          <p:cNvSpPr txBox="1"/>
          <p:nvPr/>
        </p:nvSpPr>
        <p:spPr>
          <a:xfrm>
            <a:off x="152400" y="2905780"/>
            <a:ext cx="218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 LITTLE BOY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3912DF-4CB0-4FED-B35D-C941648758CE}"/>
              </a:ext>
            </a:extLst>
          </p:cNvPr>
          <p:cNvSpPr txBox="1"/>
          <p:nvPr/>
        </p:nvSpPr>
        <p:spPr>
          <a:xfrm>
            <a:off x="7975600" y="4581495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 BLACK SHEEP</a:t>
            </a:r>
          </a:p>
        </p:txBody>
      </p:sp>
    </p:spTree>
    <p:extLst>
      <p:ext uri="{BB962C8B-B14F-4D97-AF65-F5344CB8AC3E}">
        <p14:creationId xmlns:p14="http://schemas.microsoft.com/office/powerpoint/2010/main" val="282074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80C8516-AD89-4767-91AE-DFA9A831C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04800"/>
            <a:ext cx="5219699" cy="6019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E1B485-87D9-4F71-BCAB-898F5B895B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1" y="304800"/>
            <a:ext cx="5584822" cy="623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27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236546-E498-4D80-8631-70B5AC95E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1479550"/>
            <a:ext cx="4572000" cy="42100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893FA4C-8F4C-4E37-BDEB-6F74B8D5B4D9}"/>
              </a:ext>
            </a:extLst>
          </p:cNvPr>
          <p:cNvSpPr txBox="1"/>
          <p:nvPr/>
        </p:nvSpPr>
        <p:spPr>
          <a:xfrm>
            <a:off x="1739900" y="558800"/>
            <a:ext cx="2527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BA – BA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338FDF-A239-4346-A1B7-7735303353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424" y="558800"/>
            <a:ext cx="3927475" cy="5334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323CE13-AD7C-4F78-95F5-E9EFFE52261D}"/>
              </a:ext>
            </a:extLst>
          </p:cNvPr>
          <p:cNvSpPr txBox="1"/>
          <p:nvPr/>
        </p:nvSpPr>
        <p:spPr>
          <a:xfrm>
            <a:off x="9423400" y="965200"/>
            <a:ext cx="78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12220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382D9B-3791-4E62-A76E-0B6AD34285B5}"/>
              </a:ext>
            </a:extLst>
          </p:cNvPr>
          <p:cNvSpPr txBox="1"/>
          <p:nvPr/>
        </p:nvSpPr>
        <p:spPr>
          <a:xfrm>
            <a:off x="927100" y="977900"/>
            <a:ext cx="2730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YES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AF4329-458B-49CF-A21C-EFAAB5B6C4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201" y="127000"/>
            <a:ext cx="6206772" cy="394335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1423515-D1A0-4EF9-A380-B28DFACFCF0B}"/>
              </a:ext>
            </a:extLst>
          </p:cNvPr>
          <p:cNvCxnSpPr/>
          <p:nvPr/>
        </p:nvCxnSpPr>
        <p:spPr>
          <a:xfrm flipH="1">
            <a:off x="3657600" y="3213100"/>
            <a:ext cx="1384300" cy="1130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60B3543-7248-42F3-85E1-E9981AF91A24}"/>
              </a:ext>
            </a:extLst>
          </p:cNvPr>
          <p:cNvCxnSpPr/>
          <p:nvPr/>
        </p:nvCxnSpPr>
        <p:spPr>
          <a:xfrm>
            <a:off x="5918200" y="3187700"/>
            <a:ext cx="368300" cy="1257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17E5349-1BDA-4CE0-A99D-ECB35F8CBF1F}"/>
              </a:ext>
            </a:extLst>
          </p:cNvPr>
          <p:cNvCxnSpPr/>
          <p:nvPr/>
        </p:nvCxnSpPr>
        <p:spPr>
          <a:xfrm>
            <a:off x="10325100" y="3429000"/>
            <a:ext cx="139700" cy="1016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8004E6C-3138-4606-A3A4-8921C9E3DA8A}"/>
              </a:ext>
            </a:extLst>
          </p:cNvPr>
          <p:cNvSpPr txBox="1"/>
          <p:nvPr/>
        </p:nvSpPr>
        <p:spPr>
          <a:xfrm>
            <a:off x="2292350" y="4724400"/>
            <a:ext cx="2343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MASTER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BCCFC8-04CE-4A09-97FF-18380C9DB73B}"/>
              </a:ext>
            </a:extLst>
          </p:cNvPr>
          <p:cNvSpPr txBox="1"/>
          <p:nvPr/>
        </p:nvSpPr>
        <p:spPr>
          <a:xfrm>
            <a:off x="5245100" y="4724400"/>
            <a:ext cx="2311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A42529-1134-4455-9BC6-DE41096FA895}"/>
              </a:ext>
            </a:extLst>
          </p:cNvPr>
          <p:cNvSpPr txBox="1"/>
          <p:nvPr/>
        </p:nvSpPr>
        <p:spPr>
          <a:xfrm>
            <a:off x="9372600" y="4724400"/>
            <a:ext cx="2311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LITTLE </a:t>
            </a:r>
          </a:p>
          <a:p>
            <a:r>
              <a:rPr lang="en-US" sz="3600" dirty="0"/>
              <a:t>BOY</a:t>
            </a:r>
          </a:p>
        </p:txBody>
      </p:sp>
    </p:spTree>
    <p:extLst>
      <p:ext uri="{BB962C8B-B14F-4D97-AF65-F5344CB8AC3E}">
        <p14:creationId xmlns:p14="http://schemas.microsoft.com/office/powerpoint/2010/main" val="181990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Amela Ojdanić</dc:creator>
  <cp:lastModifiedBy>Amela Ojdanić</cp:lastModifiedBy>
  <cp:revision>5</cp:revision>
  <dcterms:created xsi:type="dcterms:W3CDTF">2019-03-13T18:25:07Z</dcterms:created>
  <dcterms:modified xsi:type="dcterms:W3CDTF">2019-03-14T06:22:42Z</dcterms:modified>
</cp:coreProperties>
</file>