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2" d="100"/>
          <a:sy n="92" d="100"/>
        </p:scale>
        <p:origin x="-946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2E31-8485-452E-A10F-7A5E2B3A1A26}" type="datetimeFigureOut">
              <a:rPr lang="en-GB" smtClean="0"/>
              <a:t>09/02/2019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E90E0-5131-4010-948A-2B6544C3A6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475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2E31-8485-452E-A10F-7A5E2B3A1A26}" type="datetimeFigureOut">
              <a:rPr lang="en-GB" smtClean="0"/>
              <a:t>09/02/2019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E90E0-5131-4010-948A-2B6544C3A6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213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2E31-8485-452E-A10F-7A5E2B3A1A26}" type="datetimeFigureOut">
              <a:rPr lang="en-GB" smtClean="0"/>
              <a:t>09/02/2019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E90E0-5131-4010-948A-2B6544C3A6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031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2E31-8485-452E-A10F-7A5E2B3A1A26}" type="datetimeFigureOut">
              <a:rPr lang="en-GB" smtClean="0"/>
              <a:t>09/02/2019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E90E0-5131-4010-948A-2B6544C3A6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818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2E31-8485-452E-A10F-7A5E2B3A1A26}" type="datetimeFigureOut">
              <a:rPr lang="en-GB" smtClean="0"/>
              <a:t>09/02/2019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E90E0-5131-4010-948A-2B6544C3A6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10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2E31-8485-452E-A10F-7A5E2B3A1A26}" type="datetimeFigureOut">
              <a:rPr lang="en-GB" smtClean="0"/>
              <a:t>09/02/2019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E90E0-5131-4010-948A-2B6544C3A6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89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2E31-8485-452E-A10F-7A5E2B3A1A26}" type="datetimeFigureOut">
              <a:rPr lang="en-GB" smtClean="0"/>
              <a:t>09/02/2019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E90E0-5131-4010-948A-2B6544C3A6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2808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2E31-8485-452E-A10F-7A5E2B3A1A26}" type="datetimeFigureOut">
              <a:rPr lang="en-GB" smtClean="0"/>
              <a:t>09/02/2019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E90E0-5131-4010-948A-2B6544C3A6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573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2E31-8485-452E-A10F-7A5E2B3A1A26}" type="datetimeFigureOut">
              <a:rPr lang="en-GB" smtClean="0"/>
              <a:t>09/02/2019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E90E0-5131-4010-948A-2B6544C3A6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312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2E31-8485-452E-A10F-7A5E2B3A1A26}" type="datetimeFigureOut">
              <a:rPr lang="en-GB" smtClean="0"/>
              <a:t>09/02/2019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E90E0-5131-4010-948A-2B6544C3A6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772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2E31-8485-452E-A10F-7A5E2B3A1A26}" type="datetimeFigureOut">
              <a:rPr lang="en-GB" smtClean="0"/>
              <a:t>09/02/2019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E90E0-5131-4010-948A-2B6544C3A6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506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F2E31-8485-452E-A10F-7A5E2B3A1A26}" type="datetimeFigureOut">
              <a:rPr lang="en-GB" smtClean="0"/>
              <a:t>09/02/2019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E90E0-5131-4010-948A-2B6544C3A6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39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/url?sa=i&amp;rct=j&amp;q=&amp;esrc=s&amp;source=images&amp;cd=&amp;cad=rja&amp;uact=8&amp;docid=HRQD29_9laVVlM&amp;tbnid=_y0hApmjkfHXfM:&amp;ved=0CAUQjRw&amp;url=http://www.snail-world.com/land_snail/&amp;ei=lt5kU6nyGsXgPIbGgMAL&amp;bvm=bv.65788261,d.ZGU&amp;psig=AFQjCNFnRAvIk0QOUPjnbMJKjPyeNpacmw&amp;ust=1399205875579365" TargetMode="External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hyperlink" Target="http://www.google.com/url?sa=i&amp;rct=j&amp;q=&amp;esrc=s&amp;source=images&amp;cd=&amp;cad=rja&amp;uact=8&amp;docid=cva2UOmEItUO9M&amp;tbnid=U9s3JpwSRV68sM:&amp;ved=0CAUQjRw&amp;url=http://jeanettevaughan.wordpress.com/2012/07/11/as-an-author-are-you-a-peacock-a-mockingbird-or-a-hawk/&amp;ei=9d1kU43CJcKbOq2jgLgI&amp;bvm=bv.65788261,d.ZGU&amp;psig=AFQjCNE3ZYcahHZinrVBu7uifL-yRuYPww&amp;ust=1399205644952443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google.com/url?sa=i&amp;rct=j&amp;q=&amp;esrc=s&amp;source=images&amp;cd=&amp;cad=rja&amp;uact=8&amp;docid=3Oc_Mmjkv3k1SM&amp;tbnid=8rfFCjswsYO8DM:&amp;ved=0CAUQjRw&amp;url=http://www.resimland.com/img7063.search.htm&amp;ei=Ut5kU6GDCIS6OJKxgKAM&amp;bvm=bv.65788261,d.ZGU&amp;psig=AFQjCNFraJQUKg973KdwL1gAGnjvJeWSfA&amp;ust=1399205821838010" TargetMode="External"/><Relationship Id="rId11" Type="http://schemas.openxmlformats.org/officeDocument/2006/relationships/image" Target="../media/image5.jpeg"/><Relationship Id="rId5" Type="http://schemas.openxmlformats.org/officeDocument/2006/relationships/image" Target="../media/image2.jpeg"/><Relationship Id="rId10" Type="http://schemas.openxmlformats.org/officeDocument/2006/relationships/hyperlink" Target="http://www.google.com/url?sa=i&amp;source=images&amp;cd=&amp;cad=rja&amp;uact=8&amp;docid=91tuP6vtMLgDMM&amp;tbnid=PIDJ2bDuLxVroM:&amp;ved=0CAgQjRw4VQ&amp;url=http://emilychasesmith.com/whats-your-credit-worth&amp;ei=8N5kU-q0KoKv7AaBloG4Cg&amp;psig=AFQjCNE7k3zQ5rEgCVxO1dBXVzcdilxRwA&amp;ust=1399206000802633" TargetMode="External"/><Relationship Id="rId4" Type="http://schemas.openxmlformats.org/officeDocument/2006/relationships/hyperlink" Target="http://www.google.com/url?sa=i&amp;rct=j&amp;q=&amp;esrc=s&amp;source=images&amp;cd=&amp;cad=rja&amp;uact=8&amp;ved=0CAQQjRw&amp;url=http://jspestcontrol.com/stung-by-a-bee/&amp;ei=HN5kU7C5AZPN7Aas4YEY&amp;bvm=bv.65788261,d.ZGU&amp;psig=AFQjCNEMzXINrmzesAHKCEKUJvqpB6TJ1g&amp;ust=1399205788085777" TargetMode="External"/><Relationship Id="rId9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10" Type="http://schemas.openxmlformats.org/officeDocument/2006/relationships/image" Target="../media/image14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Animals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err="1" smtClean="0"/>
              <a:t>Sayings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phrases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59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Animals in everyday expressions</a:t>
            </a:r>
            <a:br>
              <a:rPr lang="en-US" sz="3200" b="1" dirty="0" smtClean="0"/>
            </a:b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64704"/>
            <a:ext cx="4038600" cy="583264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Has the .......got your tongue?</a:t>
            </a:r>
          </a:p>
          <a:p>
            <a:pPr marL="514350" indent="-514350">
              <a:buAutoNum type="arabicPeriod"/>
            </a:pPr>
            <a:r>
              <a:rPr lang="en-US" dirty="0" smtClean="0"/>
              <a:t>The young Prince was as proud as a.......</a:t>
            </a:r>
          </a:p>
          <a:p>
            <a:pPr marL="514350" indent="-514350">
              <a:buAutoNum type="arabicPeriod"/>
            </a:pPr>
            <a:r>
              <a:rPr lang="en-US" dirty="0" smtClean="0"/>
              <a:t>My grandma says she is as blind as a ...........</a:t>
            </a:r>
          </a:p>
          <a:p>
            <a:pPr marL="514350" indent="-514350">
              <a:buAutoNum type="arabicPeriod"/>
            </a:pPr>
            <a:r>
              <a:rPr lang="en-US" dirty="0" smtClean="0"/>
              <a:t>This waiter is as slow as a .........</a:t>
            </a:r>
          </a:p>
          <a:p>
            <a:pPr marL="514350" indent="-514350">
              <a:buAutoNum type="arabicPeriod"/>
            </a:pPr>
            <a:r>
              <a:rPr lang="en-US" dirty="0" smtClean="0"/>
              <a:t>My kid sister is often as stubborn as a .........</a:t>
            </a:r>
          </a:p>
          <a:p>
            <a:pPr marL="514350" indent="-514350">
              <a:buAutoNum type="arabicPeriod"/>
            </a:pPr>
            <a:r>
              <a:rPr lang="en-US" dirty="0" smtClean="0"/>
              <a:t>She goes to </a:t>
            </a:r>
            <a:r>
              <a:rPr lang="en-US" smtClean="0"/>
              <a:t>the library </a:t>
            </a:r>
            <a:r>
              <a:rPr lang="en-US" dirty="0" smtClean="0"/>
              <a:t>twice a week. She is a real book ....</a:t>
            </a:r>
          </a:p>
          <a:p>
            <a:pPr marL="514350" indent="-514350">
              <a:buAutoNum type="arabicPeriod"/>
            </a:pPr>
            <a:r>
              <a:rPr lang="en-US" dirty="0" smtClean="0"/>
              <a:t>The farmer’s daughter is as busy as a .....</a:t>
            </a:r>
          </a:p>
          <a:p>
            <a:pPr marL="514350" indent="-514350">
              <a:buAutoNum type="arabicPeriod"/>
            </a:pPr>
            <a:r>
              <a:rPr lang="en-US" dirty="0" smtClean="0"/>
              <a:t>The boy sat in the corner as quiet as a .....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776"/>
            <a:ext cx="4038600" cy="511256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lphaUcParenR"/>
            </a:pPr>
            <a:r>
              <a:rPr lang="en-US" dirty="0" smtClean="0"/>
              <a:t>Peacock</a:t>
            </a:r>
          </a:p>
          <a:p>
            <a:pPr marL="514350" indent="-514350">
              <a:buAutoNum type="alphaUcParenR"/>
            </a:pPr>
            <a:r>
              <a:rPr lang="en-US" dirty="0" smtClean="0"/>
              <a:t>Mouse</a:t>
            </a:r>
          </a:p>
          <a:p>
            <a:pPr marL="514350" indent="-514350">
              <a:buAutoNum type="alphaUcParenR"/>
            </a:pPr>
            <a:r>
              <a:rPr lang="en-US" dirty="0" smtClean="0"/>
              <a:t>Cat</a:t>
            </a:r>
          </a:p>
          <a:p>
            <a:pPr marL="514350" indent="-514350">
              <a:buAutoNum type="alphaUcParenR"/>
            </a:pPr>
            <a:r>
              <a:rPr lang="en-US" dirty="0" smtClean="0"/>
              <a:t>Bat</a:t>
            </a:r>
          </a:p>
          <a:p>
            <a:pPr marL="514350" indent="-514350">
              <a:buAutoNum type="alphaUcParenR"/>
            </a:pPr>
            <a:r>
              <a:rPr lang="en-US" dirty="0" smtClean="0"/>
              <a:t>Bee</a:t>
            </a:r>
          </a:p>
          <a:p>
            <a:pPr marL="514350" indent="-514350">
              <a:buAutoNum type="alphaUcParenR"/>
            </a:pPr>
            <a:r>
              <a:rPr lang="en-US" dirty="0" smtClean="0"/>
              <a:t>Mule</a:t>
            </a:r>
          </a:p>
          <a:p>
            <a:pPr marL="514350" indent="-514350">
              <a:buAutoNum type="alphaUcParenR"/>
            </a:pPr>
            <a:r>
              <a:rPr lang="en-US" dirty="0" smtClean="0"/>
              <a:t>Snail</a:t>
            </a:r>
          </a:p>
          <a:p>
            <a:pPr marL="514350" indent="-514350">
              <a:buAutoNum type="alphaUcParenR"/>
            </a:pPr>
            <a:r>
              <a:rPr lang="en-US" dirty="0" smtClean="0"/>
              <a:t>Worm </a:t>
            </a:r>
            <a:endParaRPr lang="en-US" dirty="0"/>
          </a:p>
        </p:txBody>
      </p:sp>
      <p:pic>
        <p:nvPicPr>
          <p:cNvPr id="5" name="irc_mi" descr="http://jeanettevaughan.files.wordpress.com/2012/07/peacock.jpg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124744"/>
            <a:ext cx="1440160" cy="115212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rc_ilrp_mut" descr="https://encrypted-tbn1.gstatic.com/images?q=tbn:ANd9GcTQuzVcHGuEWjQzSmU44OmTrILaAPh1hJoixwY5At3Uiu5EZC2bmInmPDc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348880"/>
            <a:ext cx="1518235" cy="14157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rc_mi" descr="http://www.resimland.com/data/media/311/resimland-com-resimler-katir-resim.jpg">
            <a:hlinkClick r:id="rId6"/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8170" y="3933056"/>
            <a:ext cx="1466278" cy="1080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rc_mi" descr="http://www.snail-world.com/wp-content/uploads/Land_Snail_600.jpg">
            <a:hlinkClick r:id="rId8"/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3819" y="5229200"/>
            <a:ext cx="1293888" cy="122413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http://t1.gstatic.com/images?q=tbn:ANd9GcTqiJcgFzxM9qjfjKkExtcRweHJNGQGIFyyqY-wrtzmx2jBkaNTtQ">
            <a:hlinkClick r:id="rId10"/>
          </p:cNvPr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869160"/>
            <a:ext cx="1612776" cy="129959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" name="Straight Arrow Connector 10"/>
          <p:cNvCxnSpPr/>
          <p:nvPr/>
        </p:nvCxnSpPr>
        <p:spPr>
          <a:xfrm>
            <a:off x="3059832" y="980728"/>
            <a:ext cx="1728192" cy="12961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067944" y="1628800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059832" y="2600908"/>
            <a:ext cx="1656184" cy="1080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763688" y="3284984"/>
            <a:ext cx="2952328" cy="4796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3275856" y="3356992"/>
            <a:ext cx="1512168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1907704" y="4221088"/>
            <a:ext cx="2880320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2843808" y="3056742"/>
            <a:ext cx="1944216" cy="24622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2843808" y="1988840"/>
            <a:ext cx="2088232" cy="41799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258279" y="1556792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6" idx="1"/>
          </p:cNvCxnSpPr>
          <p:nvPr/>
        </p:nvCxnSpPr>
        <p:spPr>
          <a:xfrm>
            <a:off x="5724128" y="3056742"/>
            <a:ext cx="144016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954452" y="3429000"/>
            <a:ext cx="1183718" cy="7920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879206" y="3792348"/>
            <a:ext cx="1789409" cy="17282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5580112" y="4287849"/>
            <a:ext cx="0" cy="58131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40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Match the animals and their habitat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80728"/>
            <a:ext cx="4038600" cy="5616624"/>
          </a:xfrm>
        </p:spPr>
        <p:txBody>
          <a:bodyPr>
            <a:normAutofit/>
          </a:bodyPr>
          <a:lstStyle/>
          <a:p>
            <a:pPr marL="514350" indent="-514350">
              <a:buAutoNum type="alphaUcParenR"/>
            </a:pPr>
            <a:r>
              <a:rPr lang="en-US" sz="3200" dirty="0" smtClean="0"/>
              <a:t>Poultry farms</a:t>
            </a:r>
          </a:p>
          <a:p>
            <a:pPr marL="514350" indent="-514350">
              <a:buAutoNum type="alphaUcParenR"/>
            </a:pPr>
            <a:r>
              <a:rPr lang="en-US" sz="3200" dirty="0" smtClean="0"/>
              <a:t>The sea </a:t>
            </a:r>
          </a:p>
          <a:p>
            <a:pPr marL="514350" indent="-514350">
              <a:buAutoNum type="alphaUcParenR"/>
            </a:pPr>
            <a:r>
              <a:rPr lang="en-US" sz="3200" dirty="0" smtClean="0"/>
              <a:t>Africa </a:t>
            </a:r>
            <a:endParaRPr lang="en-US" sz="3200" dirty="0" smtClean="0"/>
          </a:p>
          <a:p>
            <a:pPr marL="514350" indent="-514350">
              <a:buAutoNum type="alphaUcParenR"/>
            </a:pPr>
            <a:r>
              <a:rPr lang="en-US" sz="3200" dirty="0" smtClean="0"/>
              <a:t>Cattle farms</a:t>
            </a:r>
          </a:p>
          <a:p>
            <a:pPr marL="514350" indent="-514350">
              <a:buAutoNum type="alphaUcParenR"/>
            </a:pPr>
            <a:r>
              <a:rPr lang="en-US" sz="3200" dirty="0" smtClean="0"/>
              <a:t>European forests </a:t>
            </a:r>
          </a:p>
          <a:p>
            <a:pPr marL="514350" indent="-514350">
              <a:buAutoNum type="alphaUcParenR"/>
            </a:pPr>
            <a:r>
              <a:rPr lang="en-US" sz="3200" dirty="0" smtClean="0"/>
              <a:t>Asia </a:t>
            </a:r>
            <a:endParaRPr lang="en-US" sz="2400" dirty="0" smtClean="0"/>
          </a:p>
          <a:p>
            <a:pPr marL="0" indent="0">
              <a:buNone/>
            </a:pPr>
            <a:r>
              <a:rPr lang="hr-HR" sz="3200" dirty="0" smtClean="0"/>
              <a:t>             </a:t>
            </a:r>
            <a:r>
              <a:rPr lang="hr-HR" sz="2400" dirty="0" smtClean="0"/>
              <a:t>18 </a:t>
            </a:r>
            <a:r>
              <a:rPr lang="hr-HR" sz="3200" dirty="0" smtClean="0"/>
              <a:t>                   </a:t>
            </a:r>
            <a:r>
              <a:rPr lang="hr-HR" sz="2400" dirty="0" smtClean="0"/>
              <a:t> 3              </a:t>
            </a:r>
            <a:endParaRPr lang="hr-HR" sz="3200" dirty="0" smtClean="0"/>
          </a:p>
          <a:p>
            <a:pPr marL="0" indent="0">
              <a:buNone/>
            </a:pPr>
            <a:r>
              <a:rPr lang="en-US" sz="3200" dirty="0" smtClean="0"/>
              <a:t> </a:t>
            </a:r>
            <a:r>
              <a:rPr lang="hr-HR" sz="3200" dirty="0" smtClean="0"/>
              <a:t>            </a:t>
            </a:r>
            <a:endParaRPr lang="hr-HR" sz="2400" dirty="0"/>
          </a:p>
          <a:p>
            <a:pPr marL="0" indent="0">
              <a:buNone/>
            </a:pPr>
            <a:r>
              <a:rPr lang="hr-HR" sz="2400" dirty="0" smtClean="0"/>
              <a:t>                 21 </a:t>
            </a:r>
          </a:p>
          <a:p>
            <a:pPr marL="0" indent="0">
              <a:buNone/>
            </a:pPr>
            <a:r>
              <a:rPr lang="hr-HR" sz="2400" dirty="0"/>
              <a:t> </a:t>
            </a:r>
            <a:r>
              <a:rPr lang="hr-HR" sz="2400" dirty="0" smtClean="0"/>
              <a:t>                                             4                       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20688"/>
            <a:ext cx="4038600" cy="6120680"/>
          </a:xfrm>
        </p:spPr>
        <p:txBody>
          <a:bodyPr>
            <a:noAutofit/>
          </a:bodyPr>
          <a:lstStyle/>
          <a:p>
            <a:pPr marL="360000" indent="-514350">
              <a:spcBef>
                <a:spcPts val="0"/>
              </a:spcBef>
              <a:buAutoNum type="arabicPeriod"/>
            </a:pPr>
            <a:r>
              <a:rPr lang="en-US" sz="1800" dirty="0" smtClean="0"/>
              <a:t>A beaver </a:t>
            </a:r>
            <a:r>
              <a:rPr lang="hr-HR" sz="1800" dirty="0" smtClean="0"/>
              <a:t>                   1   </a:t>
            </a:r>
            <a:endParaRPr lang="en-US" sz="1800" dirty="0" smtClean="0"/>
          </a:p>
          <a:p>
            <a:pPr marL="360000" indent="-514350">
              <a:spcBef>
                <a:spcPts val="0"/>
              </a:spcBef>
              <a:buAutoNum type="arabicPeriod"/>
            </a:pPr>
            <a:r>
              <a:rPr lang="en-US" sz="1800" dirty="0" smtClean="0"/>
              <a:t>A bear</a:t>
            </a:r>
            <a:endParaRPr lang="hr-HR" sz="1800" dirty="0" smtClean="0"/>
          </a:p>
          <a:p>
            <a:pPr marL="360000" indent="-514350">
              <a:spcBef>
                <a:spcPts val="0"/>
              </a:spcBef>
              <a:buAutoNum type="arabicPeriod"/>
            </a:pPr>
            <a:r>
              <a:rPr lang="en-US" sz="1800" dirty="0" smtClean="0"/>
              <a:t>A deer</a:t>
            </a:r>
          </a:p>
          <a:p>
            <a:pPr marL="360000" indent="-514350">
              <a:spcBef>
                <a:spcPts val="0"/>
              </a:spcBef>
              <a:buAutoNum type="arabicPeriod"/>
            </a:pPr>
            <a:r>
              <a:rPr lang="en-US" sz="1800" dirty="0" smtClean="0"/>
              <a:t>A hedgehog</a:t>
            </a:r>
          </a:p>
          <a:p>
            <a:pPr marL="360000" indent="-514350">
              <a:spcBef>
                <a:spcPts val="0"/>
              </a:spcBef>
              <a:buAutoNum type="arabicPeriod"/>
            </a:pPr>
            <a:r>
              <a:rPr lang="en-US" sz="1800" dirty="0" smtClean="0"/>
              <a:t> a tiger </a:t>
            </a:r>
          </a:p>
          <a:p>
            <a:pPr marL="360000" indent="-514350">
              <a:spcBef>
                <a:spcPts val="0"/>
              </a:spcBef>
              <a:buAutoNum type="arabicPeriod"/>
            </a:pPr>
            <a:r>
              <a:rPr lang="en-US" sz="1800" dirty="0" smtClean="0"/>
              <a:t>A cobra</a:t>
            </a:r>
          </a:p>
          <a:p>
            <a:pPr marL="360000" indent="-514350">
              <a:spcBef>
                <a:spcPts val="0"/>
              </a:spcBef>
              <a:buAutoNum type="arabicPeriod"/>
            </a:pPr>
            <a:r>
              <a:rPr lang="en-US" sz="1800" dirty="0" smtClean="0"/>
              <a:t>A panda</a:t>
            </a:r>
          </a:p>
          <a:p>
            <a:pPr marL="360000" indent="-514350">
              <a:spcBef>
                <a:spcPts val="0"/>
              </a:spcBef>
              <a:buAutoNum type="arabicPeriod"/>
            </a:pPr>
            <a:r>
              <a:rPr lang="en-US" sz="1800" dirty="0" smtClean="0"/>
              <a:t>A hyena </a:t>
            </a:r>
          </a:p>
          <a:p>
            <a:pPr marL="360000" indent="-514350">
              <a:spcBef>
                <a:spcPts val="0"/>
              </a:spcBef>
              <a:buAutoNum type="arabicPeriod"/>
            </a:pPr>
            <a:r>
              <a:rPr lang="en-US" sz="1800" dirty="0" smtClean="0"/>
              <a:t>A cheetah</a:t>
            </a:r>
            <a:r>
              <a:rPr lang="hr-HR" sz="1800" dirty="0" smtClean="0"/>
              <a:t>                   9</a:t>
            </a:r>
            <a:endParaRPr lang="en-US" sz="1800" dirty="0" smtClean="0"/>
          </a:p>
          <a:p>
            <a:pPr marL="360000" indent="-514350">
              <a:spcBef>
                <a:spcPts val="0"/>
              </a:spcBef>
              <a:buAutoNum type="arabicPeriod"/>
            </a:pPr>
            <a:r>
              <a:rPr lang="en-US" sz="1800" dirty="0" smtClean="0"/>
              <a:t>A giraffe</a:t>
            </a:r>
          </a:p>
          <a:p>
            <a:pPr marL="360000" indent="-514350">
              <a:spcBef>
                <a:spcPts val="0"/>
              </a:spcBef>
              <a:buAutoNum type="arabicPeriod"/>
            </a:pPr>
            <a:r>
              <a:rPr lang="en-US" sz="1800" dirty="0" smtClean="0"/>
              <a:t>A lion</a:t>
            </a:r>
          </a:p>
          <a:p>
            <a:pPr marL="360000" indent="-514350">
              <a:spcBef>
                <a:spcPts val="0"/>
              </a:spcBef>
              <a:buAutoNum type="arabicPeriod"/>
            </a:pPr>
            <a:r>
              <a:rPr lang="en-US" sz="1800" dirty="0" smtClean="0"/>
              <a:t>A donkey</a:t>
            </a:r>
          </a:p>
          <a:p>
            <a:pPr marL="360000" indent="-514350">
              <a:spcBef>
                <a:spcPts val="0"/>
              </a:spcBef>
              <a:buAutoNum type="arabicPeriod"/>
            </a:pPr>
            <a:r>
              <a:rPr lang="en-US" sz="1800" dirty="0" smtClean="0"/>
              <a:t>A cow and a</a:t>
            </a:r>
            <a:r>
              <a:rPr lang="hr-HR" sz="1800" dirty="0" smtClean="0"/>
              <a:t> </a:t>
            </a:r>
            <a:r>
              <a:rPr lang="en-US" sz="1800" dirty="0" smtClean="0"/>
              <a:t>bull</a:t>
            </a:r>
            <a:r>
              <a:rPr lang="hr-HR" sz="1800" dirty="0" smtClean="0"/>
              <a:t>        12  </a:t>
            </a:r>
            <a:endParaRPr lang="en-US" sz="1800" dirty="0" smtClean="0"/>
          </a:p>
          <a:p>
            <a:pPr marL="360000" indent="-514350">
              <a:spcBef>
                <a:spcPts val="0"/>
              </a:spcBef>
              <a:buAutoNum type="arabicPeriod"/>
            </a:pPr>
            <a:r>
              <a:rPr lang="en-US" sz="1800" dirty="0" smtClean="0"/>
              <a:t>A whale</a:t>
            </a:r>
          </a:p>
          <a:p>
            <a:pPr marL="360000" indent="-514350">
              <a:spcBef>
                <a:spcPts val="0"/>
              </a:spcBef>
              <a:buAutoNum type="arabicPeriod"/>
            </a:pPr>
            <a:r>
              <a:rPr lang="en-US" sz="1800" dirty="0" smtClean="0"/>
              <a:t>A sardine</a:t>
            </a:r>
          </a:p>
          <a:p>
            <a:pPr marL="360000" indent="-514350">
              <a:spcBef>
                <a:spcPts val="0"/>
              </a:spcBef>
              <a:buAutoNum type="arabicPeriod"/>
            </a:pPr>
            <a:r>
              <a:rPr lang="en-US" sz="1800" dirty="0" smtClean="0"/>
              <a:t>A shark</a:t>
            </a:r>
          </a:p>
          <a:p>
            <a:pPr marL="360000" indent="-514350">
              <a:spcBef>
                <a:spcPts val="0"/>
              </a:spcBef>
              <a:buAutoNum type="arabicPeriod"/>
            </a:pPr>
            <a:r>
              <a:rPr lang="en-US" sz="1800" dirty="0" smtClean="0"/>
              <a:t>A sea star</a:t>
            </a:r>
            <a:r>
              <a:rPr lang="hr-HR" sz="1800" dirty="0" smtClean="0"/>
              <a:t>              13</a:t>
            </a:r>
            <a:endParaRPr lang="en-US" sz="1800" dirty="0" smtClean="0"/>
          </a:p>
          <a:p>
            <a:pPr marL="360000" indent="-514350">
              <a:spcBef>
                <a:spcPts val="0"/>
              </a:spcBef>
              <a:buAutoNum type="arabicPeriod"/>
            </a:pPr>
            <a:r>
              <a:rPr lang="en-US" sz="1800" dirty="0" smtClean="0"/>
              <a:t>A jelly fish</a:t>
            </a:r>
          </a:p>
          <a:p>
            <a:pPr marL="360000" indent="-514350">
              <a:spcBef>
                <a:spcPts val="0"/>
              </a:spcBef>
              <a:buAutoNum type="arabicPeriod"/>
            </a:pPr>
            <a:r>
              <a:rPr lang="en-US" sz="1800" dirty="0" smtClean="0"/>
              <a:t>A duck </a:t>
            </a:r>
          </a:p>
          <a:p>
            <a:pPr marL="360000" indent="-514350">
              <a:spcBef>
                <a:spcPts val="0"/>
              </a:spcBef>
              <a:buAutoNum type="arabicPeriod"/>
            </a:pPr>
            <a:r>
              <a:rPr lang="en-US" sz="1800" dirty="0" smtClean="0"/>
              <a:t>A goose</a:t>
            </a:r>
            <a:r>
              <a:rPr lang="hr-HR" sz="1800" dirty="0" smtClean="0"/>
              <a:t>                      17</a:t>
            </a:r>
            <a:endParaRPr lang="en-US" sz="1800" dirty="0" smtClean="0"/>
          </a:p>
          <a:p>
            <a:pPr marL="360000" indent="-514350">
              <a:spcBef>
                <a:spcPts val="0"/>
              </a:spcBef>
              <a:buAutoNum type="arabicPeriod"/>
            </a:pPr>
            <a:r>
              <a:rPr lang="en-US" sz="1800" dirty="0" smtClean="0"/>
              <a:t>A turkey</a:t>
            </a:r>
          </a:p>
          <a:p>
            <a:pPr marL="360000" indent="-514350">
              <a:spcBef>
                <a:spcPts val="0"/>
              </a:spcBef>
              <a:buAutoNum type="arabicPeriod"/>
            </a:pPr>
            <a:endParaRPr lang="en-US" sz="1800" dirty="0"/>
          </a:p>
        </p:txBody>
      </p:sp>
      <p:pic>
        <p:nvPicPr>
          <p:cNvPr id="5" name="il_fi" descr="http://3.bp.blogspot.com/_GMRHRvRoNmI/TRF0Ywrg8II/AAAAAAAAAas/qdqwLzdKAHI/s1600/beaver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1109" y="611210"/>
            <a:ext cx="1393378" cy="1089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l_fi" descr="http://t1.gstatic.com/images?q=tbn:ANd9GcSDRy-ciyIEiyTvFZuMvglbhW0t2yap-7IBZLLRH3pF_E1bRAUIAHFqTR0ETw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43116" y="1988840"/>
            <a:ext cx="1321371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l_fi" descr="http://4.bp.blogspot.com/_ig4Mz3Ac464/TI71CZ_ayCI/AAAAAAAAB7Y/Agzew3WJb7U/s1600/Donkey_1_arp_750px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6514" y="3327093"/>
            <a:ext cx="122413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l_fi" descr="http://www.aberdeen-angus.co.uk/wp-content/uploads/2009/05/cow-and-bull-stewarts-350x282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52320" y="4653136"/>
            <a:ext cx="1224136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l_fi" descr="http://www.coral.org/files/images/7628-SeaStar.jpg"/>
          <p:cNvPicPr>
            <a:picLocks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46514" y="5877272"/>
            <a:ext cx="1260140" cy="881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l_fi" descr="http://library.thinkquest.org/05aug/01819/Images/bgjelly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6269" y="4456283"/>
            <a:ext cx="1224136" cy="825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l_fi" descr="http://www.netstate.com/states/symb/gamebirds/images/wild_turkey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6623" y="5445224"/>
            <a:ext cx="122413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il_fi" descr="http://upload.wikimedia.org/wikipedia/commons/thumb/5/50/Red_deer_stag_2009_denmark.jpg/250px-Red_deer_stag_2009_denmark.jpg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843808" y="4409373"/>
            <a:ext cx="1008112" cy="919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il_fi" descr="http://s4.hubimg.com/u/296043_f520.jpg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306305" y="5445224"/>
            <a:ext cx="1274413" cy="129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Straight Arrow Connector 14"/>
          <p:cNvCxnSpPr/>
          <p:nvPr/>
        </p:nvCxnSpPr>
        <p:spPr>
          <a:xfrm>
            <a:off x="3347864" y="1340768"/>
            <a:ext cx="1512168" cy="43204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347864" y="1340768"/>
            <a:ext cx="1512168" cy="46445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347864" y="1340768"/>
            <a:ext cx="1512168" cy="4977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306305" y="1916832"/>
            <a:ext cx="2553727" cy="24925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306305" y="1916832"/>
            <a:ext cx="2625735" cy="29522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306305" y="1916832"/>
            <a:ext cx="2625735" cy="33123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2306305" y="1916832"/>
            <a:ext cx="2625735" cy="35283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1853698" y="1916832"/>
            <a:ext cx="2898322" cy="23229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1835696" y="2252963"/>
            <a:ext cx="2916324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1835696" y="2528849"/>
            <a:ext cx="2916324" cy="16922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2051720" y="2492896"/>
            <a:ext cx="270030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2051720" y="2492896"/>
            <a:ext cx="259228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2051720" y="2492896"/>
            <a:ext cx="2700300" cy="7681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2051720" y="2492896"/>
            <a:ext cx="2700300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1620405" y="764704"/>
            <a:ext cx="3131615" cy="28083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V="1">
            <a:off x="1620405" y="1052736"/>
            <a:ext cx="3131615" cy="25202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1620405" y="1340768"/>
            <a:ext cx="3131615" cy="22322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V="1">
            <a:off x="1620405" y="1628800"/>
            <a:ext cx="3131615" cy="1944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2771800" y="3163102"/>
            <a:ext cx="1980220" cy="6663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2771800" y="3163102"/>
            <a:ext cx="1980220" cy="9139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083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172</Words>
  <Application>Microsoft Office PowerPoint</Application>
  <PresentationFormat>On-screen Show (4:3)</PresentationFormat>
  <Paragraphs>51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Animals</vt:lpstr>
      <vt:lpstr>Animals in everyday expressions </vt:lpstr>
      <vt:lpstr>Match the animals and their habitat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Animals</dc:title>
  <dc:creator>Nina</dc:creator>
  <cp:lastModifiedBy>Nina</cp:lastModifiedBy>
  <cp:revision>16</cp:revision>
  <dcterms:created xsi:type="dcterms:W3CDTF">2014-05-03T12:00:55Z</dcterms:created>
  <dcterms:modified xsi:type="dcterms:W3CDTF">2019-02-09T11:06:39Z</dcterms:modified>
</cp:coreProperties>
</file>