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6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0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4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5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1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jskapismenost.hr/sigurnost-na-internetu/" TargetMode="External"/><Relationship Id="rId2" Type="http://schemas.openxmlformats.org/officeDocument/2006/relationships/hyperlink" Target="http://www.petzane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nsigurnijeginterneta.org/materijali-i-savjet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-laboratorij.carnet.hr/powtoon/" TargetMode="External"/><Relationship Id="rId2" Type="http://schemas.openxmlformats.org/officeDocument/2006/relationships/hyperlink" Target="https://www.powto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18938" y="1964267"/>
            <a:ext cx="9541187" cy="2421464"/>
          </a:xfrm>
        </p:spPr>
        <p:txBody>
          <a:bodyPr>
            <a:normAutofit/>
          </a:bodyPr>
          <a:lstStyle/>
          <a:p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sigurnijeg interneta</a:t>
            </a:r>
            <a:endParaRPr lang="hr-H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projektni zadatak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21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informacija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sljedećim mrežnim stranicama možete pronaći dodatne informacije o sigurnom korištenju interneta:</a:t>
            </a:r>
          </a:p>
          <a:p>
            <a:r>
              <a:rPr lang="hr-HR" dirty="0">
                <a:hlinkClick r:id="rId2"/>
              </a:rPr>
              <a:t>http://www.petzanet.hr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https://www.medijskapismenost.hr/sigurnost-na-internetu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>
                <a:hlinkClick r:id="rId4"/>
              </a:rPr>
              <a:t>http://www.dansigurnijeginterneta.org/materijali-i-savjeti</a:t>
            </a:r>
            <a:r>
              <a:rPr lang="hr-HR" smtClean="0">
                <a:hlinkClick r:id="rId4"/>
              </a:rPr>
              <a:t>/</a:t>
            </a:r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2102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sigurnijeg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svake godine početkom veljače obilježava se Dan sigurnijeg interneta</a:t>
            </a:r>
          </a:p>
          <a:p>
            <a:r>
              <a:rPr lang="hr-HR" dirty="0" smtClean="0"/>
              <a:t> cilj je poučavanje o primjerenom, odgovornom i sigurnom korištenju interneta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17" y="4169414"/>
            <a:ext cx="4421475" cy="24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 sigurnijeg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ove godine i vi možete pokazati što ste sve naučili o primjerenom, odgovornom i sigurnom ponašanju na internetu</a:t>
            </a:r>
          </a:p>
        </p:txBody>
      </p:sp>
      <p:pic>
        <p:nvPicPr>
          <p:cNvPr id="1026" name="Picture 2" descr="Slikovni rezultat za dan sigurnijeg interneta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90" y="3273772"/>
            <a:ext cx="6004085" cy="34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projektni </a:t>
            </a:r>
            <a:r>
              <a:rPr lang="hr-HR" sz="5400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u grupama ili samostalno izradite animirani film s razrednim pravilima o primjerenom i sigurnom korištenju interneta</a:t>
            </a:r>
          </a:p>
          <a:p>
            <a:endParaRPr lang="hr-HR" dirty="0"/>
          </a:p>
          <a:p>
            <a:r>
              <a:rPr lang="hr-HR" dirty="0" smtClean="0"/>
              <a:t>smislite jedno ili više pravila o primjerenom i sigurnom korištenju interneta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560" y="690712"/>
            <a:ext cx="3347726" cy="20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projektni </a:t>
            </a:r>
            <a:r>
              <a:rPr lang="hr-HR" sz="5400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Pravilo treba obuhvaćati jednu od tema:</a:t>
            </a:r>
          </a:p>
          <a:p>
            <a:pPr lvl="1"/>
            <a:r>
              <a:rPr lang="hr-HR" dirty="0"/>
              <a:t>Što je elektroničko nasilje i govor mržnje?</a:t>
            </a:r>
          </a:p>
          <a:p>
            <a:pPr lvl="1"/>
            <a:r>
              <a:rPr lang="hr-HR" dirty="0"/>
              <a:t>Što moramo učiniti ako postanemo žrtva elektroničkog nasilja?</a:t>
            </a:r>
          </a:p>
          <a:p>
            <a:pPr lvl="1"/>
            <a:r>
              <a:rPr lang="hr-HR" dirty="0"/>
              <a:t>Što moramo napraviti prije nego što nešto objavimo na internetu?</a:t>
            </a:r>
          </a:p>
          <a:p>
            <a:pPr lvl="1"/>
            <a:r>
              <a:rPr lang="hr-HR" dirty="0"/>
              <a:t>Koja su pravila pristojne komunikacije u online okruženju?</a:t>
            </a:r>
          </a:p>
          <a:p>
            <a:pPr lvl="1"/>
            <a:r>
              <a:rPr lang="hr-HR" dirty="0" smtClean="0"/>
              <a:t>Kako zaštiti računalo i podatke?</a:t>
            </a:r>
          </a:p>
          <a:p>
            <a:pPr lvl="1"/>
            <a:r>
              <a:rPr lang="hr-HR" dirty="0" smtClean="0"/>
              <a:t>Kako pravilno odabrati mobilnu aplikaciju?</a:t>
            </a:r>
          </a:p>
          <a:p>
            <a:pPr lvl="1"/>
            <a:r>
              <a:rPr lang="hr-HR" dirty="0" smtClean="0"/>
              <a:t>Zašto je važno pročitati Izjavu privatnosti i Uvijete korištenja?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560" y="690712"/>
            <a:ext cx="3347726" cy="20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/>
              <a:t>projektni </a:t>
            </a:r>
            <a:r>
              <a:rPr lang="hr-HR" sz="5400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 smtClean="0"/>
              <a:t>za izradu filma preporučeno je koristiti alat </a:t>
            </a:r>
            <a:r>
              <a:rPr lang="hr-HR" dirty="0" err="1" smtClean="0"/>
              <a:t>PawToon</a:t>
            </a:r>
            <a:endParaRPr lang="hr-HR" dirty="0" smtClean="0"/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www.powtoon.com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više informacija o ovom alatu i kako ga koristiti potražite na </a:t>
            </a:r>
            <a:r>
              <a:rPr lang="hr-HR" dirty="0" smtClean="0">
                <a:hlinkClick r:id="rId3"/>
              </a:rPr>
              <a:t>http</a:t>
            </a:r>
            <a:r>
              <a:rPr lang="hr-HR" dirty="0">
                <a:hlinkClick r:id="rId3"/>
              </a:rPr>
              <a:t>://e-laboratorij.carnet.hr/powtoon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36" y="3594442"/>
            <a:ext cx="4895850" cy="9334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676" y="685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Digitalni ALAT za izradu filma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r>
              <a:rPr lang="hr-HR" dirty="0" smtClean="0"/>
              <a:t> korištenje </a:t>
            </a:r>
            <a:r>
              <a:rPr lang="hr-HR" dirty="0" err="1" smtClean="0"/>
              <a:t>PawToon</a:t>
            </a:r>
            <a:r>
              <a:rPr lang="hr-HR" dirty="0" smtClean="0"/>
              <a:t> alata nije obavezno, ali je preporučeno</a:t>
            </a:r>
          </a:p>
          <a:p>
            <a:endParaRPr lang="hr-HR" dirty="0" smtClean="0"/>
          </a:p>
          <a:p>
            <a:r>
              <a:rPr lang="hr-HR" dirty="0" smtClean="0"/>
              <a:t> možda ti se više sviđa neki drugi alat za izradu filmova s kojim nas želiš upoznati, slobodno odaberi neki drugi alat po svom izboru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40" y="473191"/>
            <a:ext cx="3278475" cy="2162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237" y="3127221"/>
            <a:ext cx="3199152" cy="12924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999" y="1691443"/>
            <a:ext cx="2378227" cy="11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Rok za predaju radova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444584"/>
          </a:xfrm>
        </p:spPr>
        <p:txBody>
          <a:bodyPr>
            <a:normAutofit/>
          </a:bodyPr>
          <a:lstStyle/>
          <a:p>
            <a:r>
              <a:rPr lang="hr-HR" b="1" dirty="0" smtClean="0"/>
              <a:t>10. veljače 2019.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gotov film ili link na gotov film pošalji učiteljici na e-mail: jelena.kralj-smircic@skole.hr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838" y="585216"/>
            <a:ext cx="5298500" cy="21963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855" y="2488096"/>
            <a:ext cx="3409950" cy="21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 radova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tjedan nakon isteka roka za predaju radova na satu nastave informatike prezentirati ćete svoje radove</a:t>
            </a:r>
          </a:p>
          <a:p>
            <a:r>
              <a:rPr lang="hr-HR" dirty="0" smtClean="0"/>
              <a:t>gotov uradak ocijenit ćete sami kao grupa i ocijenit će vas ostali učenici u razredu</a:t>
            </a:r>
          </a:p>
          <a:p>
            <a:r>
              <a:rPr lang="hr-HR" dirty="0" smtClean="0"/>
              <a:t>svoje ocjene svatko će morati argumentirano obrazložiti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1878" t="11879" r="1878" b="-4063"/>
          <a:stretch/>
        </p:blipFill>
        <p:spPr>
          <a:xfrm>
            <a:off x="8200791" y="284813"/>
            <a:ext cx="3991209" cy="27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4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</TotalTime>
  <Words>307</Words>
  <Application>Microsoft Office PowerPoint</Application>
  <PresentationFormat>Široki zaslon</PresentationFormat>
  <Paragraphs>48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Tw Cen MT</vt:lpstr>
      <vt:lpstr>Tw Cen MT Condensed</vt:lpstr>
      <vt:lpstr>Wingdings 3</vt:lpstr>
      <vt:lpstr>Integral</vt:lpstr>
      <vt:lpstr>Dan sigurnijeg interneta</vt:lpstr>
      <vt:lpstr>Dan sigurnijeg interneta</vt:lpstr>
      <vt:lpstr>Dan sigurnijeg interneta</vt:lpstr>
      <vt:lpstr>projektni zadatak</vt:lpstr>
      <vt:lpstr>projektni zadatak</vt:lpstr>
      <vt:lpstr>projektni zadatak</vt:lpstr>
      <vt:lpstr>Digitalni ALAT za izradu filma</vt:lpstr>
      <vt:lpstr>Rok za predaju radova</vt:lpstr>
      <vt:lpstr>prezentacija radova</vt:lpstr>
      <vt:lpstr>Izvori informacija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interneta</dc:title>
  <dc:creator>Jelena Kralj-Smirčić</dc:creator>
  <cp:lastModifiedBy>Jelena Kralj-Smiričić</cp:lastModifiedBy>
  <cp:revision>8</cp:revision>
  <dcterms:created xsi:type="dcterms:W3CDTF">2019-01-11T09:47:27Z</dcterms:created>
  <dcterms:modified xsi:type="dcterms:W3CDTF">2019-01-15T20:56:04Z</dcterms:modified>
</cp:coreProperties>
</file>