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5C5E-111D-4B20-8A44-91C7C6DB3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DB5DC-F9E1-4B72-B4DC-9780DFA5C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0C3B8-D21F-41D8-85E6-E0BDFA16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CBE10-09F5-4A93-9FF6-617897BE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A94A0-592D-4AD1-B19B-DE114CBF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78030-CE0E-47A2-BF77-A615F16F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5A563-8A8C-4FD5-A036-9345D6F40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5447A-83D1-4615-9BDF-6EE62F07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373A-DBCB-44D6-970D-D7DEBEA2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BE5E-E5B6-4E2E-8C3E-8F3D2F30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0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A06B1-A1C4-4BA9-ABCA-E7EADE287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A1F90-8BCE-48E5-8D69-49A5C6E08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F53B5-CAA9-4F25-9602-685AB5DF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25988-01FB-42EE-A70F-A5CFDB26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2444C-D18E-4587-956D-3119C89E3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5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E1F3-6EE2-4D4E-9CCE-F5916088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D01BF-9FA3-4066-B911-BD93764D7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73D5D-D702-4DFD-8FDD-7420B13F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D3856-33E0-40AA-95C0-4977CD821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66D89-0941-4D39-973D-6E64FF8C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604EE-BD38-4350-8221-C7A0A721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D4F88-B581-4CCB-8DFA-FBB2BAE5B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BD501-0A12-4CED-B81D-946EE372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9AB68-4416-4E18-954F-EC059F45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A44B-CE25-4756-8ADF-90CFCF67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1A38-0F82-4DB4-B658-7D60E24C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4BC57-6776-47FD-9F84-965251A3A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EF349-F53C-4245-80F1-5102557EC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EED89-5338-4866-998D-F7067F5E4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E217B-5B9A-4819-A407-83DC2694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57E24-2C9F-45E9-A434-13CB9636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0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DD5B-7C7E-4D3B-858D-E60761000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D1DA-DEE3-4EFA-96CC-5B520016E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93527-EE30-4125-9D8E-B10B7265C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5CB74-303F-4976-81AB-4F3C9DCA5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855C3E-DBE1-4408-B696-E87D9FA7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23A033-22A3-4787-AAB1-4974186B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8B97E9-0BF1-493E-B485-37FC4C75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AEBC18-4A04-4910-8F35-45574A62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A152-A33A-4D8B-A29F-1346A509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E19D6-007A-4CE8-8ECC-0B673CE5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5433E-63F6-42AD-A3C2-E0B9B24D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CA103-6B4F-4A36-9476-AEB90AF6C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A0571-1CA2-4CE3-B357-5E21EB26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8E13F3-378C-4D4C-9A4D-83C9B2C1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BA2E4-4C23-4B93-9AFC-45AF02D7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1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6A107-439F-4220-86CA-3C35CF88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D121-4F4C-4169-9785-964FC0062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2997D-0345-451D-A1AF-C97E1DD96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CC2BB-8E2A-4C88-9988-721264D41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79ACF-DDE8-4F6D-A358-D90103B0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E3F80-52A1-4B01-8715-A8538CC3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3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2FA0B-14EA-4AA0-BBF7-266B75E7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27E35-2DC2-4269-A689-56ED8BB04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4F951-CAC5-4509-BDFD-544F29304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14BE-FBAF-427E-AC0E-AF031B15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3EFEC-C033-4846-AB6E-69C9F9478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75EA6-33C1-43D5-B6EE-9908D29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2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57E5CD-0642-483B-A61D-E9D9DCF2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EB22D-A29E-4295-9FAC-887975830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58C06-D744-4A15-838E-8687C769A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3DCB6-CBAE-4FDC-90A0-455B7030E146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E9A87-441C-43BE-9347-FDF0B0F0F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82BDA-DF10-458A-A226-5D7984C35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3ADC-C6B9-4B85-9889-95A4E7F5D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8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CD8150-12CF-4E36-A49D-8ED35D24C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766" y="1002824"/>
            <a:ext cx="1843087" cy="3442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12D7B8-D050-46A0-9C8B-737242E12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0" y="1002824"/>
            <a:ext cx="1843087" cy="32516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736C43-1DDD-4105-8BDC-7CC62F982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148" y="1002187"/>
            <a:ext cx="1841152" cy="325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1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DE28A2-FCD9-4677-999F-9B2328FDC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895" y="746125"/>
            <a:ext cx="2476500" cy="2952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2717A4-5FE2-4AC2-B181-DDB239796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94" y="669034"/>
            <a:ext cx="2475191" cy="29568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608B55-B218-4CCE-BDCB-1727FDAAB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9104" y="746125"/>
            <a:ext cx="2475191" cy="29568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97B3EE-BBCC-4008-8C48-A6F3AE44D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585" y="3625850"/>
            <a:ext cx="2475191" cy="29568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3539C5-508A-4675-959E-9D91FCB75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8395" y="3429000"/>
            <a:ext cx="2475191" cy="2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67A4E5-1336-4348-8267-24A4C826F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6" y="284855"/>
            <a:ext cx="2094484" cy="31441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2D0684-67E7-44A8-891D-006F0DB28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997" y="166995"/>
            <a:ext cx="2097206" cy="31458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3EE19-9E37-4041-AC80-B5A41F9A1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6994"/>
            <a:ext cx="2097206" cy="31458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67E8B3-FA6A-40D5-944A-C2350D898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4697" y="166993"/>
            <a:ext cx="2097206" cy="31458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745783-44B8-4C2B-8AC3-140AD84A5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897" y="3392797"/>
            <a:ext cx="2097206" cy="31458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10CEB4-39BF-4B00-8AEC-DB87EB354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881" y="3392796"/>
            <a:ext cx="2097206" cy="3145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DCA2B7-CAC5-4E94-A658-930779A53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365" y="3392796"/>
            <a:ext cx="2097206" cy="31458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942776-769F-4CDD-9320-709D2A388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7849" y="3312802"/>
            <a:ext cx="2097206" cy="314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4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67F97B-3AD6-43DA-A7BF-C80AF42E5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9000"/>
            <a:ext cx="5714999" cy="5054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7C00CC-8F4C-4738-8CB6-DE7C2D933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976" y="901989"/>
            <a:ext cx="5712447" cy="505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7332E-B5FF-434C-8BC5-581633E0E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88" y="433633"/>
            <a:ext cx="2826304" cy="15221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88259E-12E1-4C1B-B6BD-908D26EE1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2117" y="433633"/>
            <a:ext cx="2822693" cy="15241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C73EBE-67B0-45C7-AC2A-9B58EC7B0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988" y="3429000"/>
            <a:ext cx="2822693" cy="15241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AB7CBA-120C-4EDC-9432-10AC1166A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407" y="3429000"/>
            <a:ext cx="2822693" cy="15241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8EE7CF-1A5B-4D62-92D8-1A7F98AE7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4353" y="3378069"/>
            <a:ext cx="2822693" cy="15241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E42C25-ADDB-4C7C-93D2-2F8340A24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735" y="431668"/>
            <a:ext cx="2822693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0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8B353-153B-480F-B5DF-97E17F811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13" y="126828"/>
            <a:ext cx="3302172" cy="33021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CA28D55-1F5B-43FC-841B-9A87C8CC7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329" y="126828"/>
            <a:ext cx="3302172" cy="33021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14E89A-8931-47A0-8103-701428DB4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429" y="3174999"/>
            <a:ext cx="3175172" cy="31751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2BDB11-4EC6-4C9E-857E-A7C0917D8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7428" y="3263899"/>
            <a:ext cx="3175172" cy="317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9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5B656B-AE7E-4E23-B973-0623683FD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82600"/>
            <a:ext cx="8651522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9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373661-ABEE-495B-8334-06FB63234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5" y="0"/>
            <a:ext cx="2003425" cy="3225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584C07-B5C2-4430-9960-A69C3E75F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839" y="25032"/>
            <a:ext cx="1999661" cy="32250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28F4DB-9372-4E30-B04D-1AE8CA547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839" y="101600"/>
            <a:ext cx="1999661" cy="32250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89CD0D-4149-4860-9A87-BA5DE58B2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330" y="101600"/>
            <a:ext cx="1999661" cy="3225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13AE79-CDEA-4AF7-B6AC-4C415CFD6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723" y="3531337"/>
            <a:ext cx="1999661" cy="32250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E18D759-9389-4C8C-9BC1-B1E57A19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369" y="3531337"/>
            <a:ext cx="1999661" cy="32250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915EDB-54EE-4711-BC57-863A39EE1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299" y="3632936"/>
            <a:ext cx="1999661" cy="322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05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Amela Ojdanić</dc:creator>
  <cp:lastModifiedBy>Amela Ojdanić</cp:lastModifiedBy>
  <cp:revision>4</cp:revision>
  <dcterms:created xsi:type="dcterms:W3CDTF">2019-01-15T07:48:37Z</dcterms:created>
  <dcterms:modified xsi:type="dcterms:W3CDTF">2019-01-15T09:23:30Z</dcterms:modified>
</cp:coreProperties>
</file>