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46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2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6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5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2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2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4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E263-2848-47E0-AAEB-262B4B8451B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nce.sdsu.edu/the_natural_function_of_rivers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mountain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mountain range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desert 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37" y="188640"/>
            <a:ext cx="2688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9" y="2348880"/>
            <a:ext cx="3293603" cy="18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6" y="4365104"/>
            <a:ext cx="361680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river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river bank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brook</a:t>
            </a:r>
            <a:endParaRPr lang="en-US" dirty="0"/>
          </a:p>
        </p:txBody>
      </p:sp>
      <p:pic>
        <p:nvPicPr>
          <p:cNvPr id="2052" name="Picture 4" descr="http://ponce.sdsu.edu/rivers_script_100720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096344" cy="20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2492895"/>
            <a:ext cx="3222129" cy="198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2" y="4653135"/>
            <a:ext cx="3336837" cy="18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8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spring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ocean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coast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2711"/>
            <a:ext cx="4038600" cy="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80202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3" y="4653136"/>
            <a:ext cx="4233581" cy="16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952328" cy="19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1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beach </a:t>
            </a:r>
            <a:endParaRPr lang="hr-H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continent</a:t>
            </a:r>
            <a:endParaRPr 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5" y="3284984"/>
            <a:ext cx="3848808" cy="19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Fill in the blanks.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76064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.......</a:t>
            </a:r>
            <a:r>
              <a:rPr lang="en-US" dirty="0" err="1" smtClean="0"/>
              <a:t>Učka</a:t>
            </a:r>
            <a:r>
              <a:rPr lang="en-US" dirty="0" smtClean="0"/>
              <a:t> is in Croatia.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........ Sava runs through Zagreb.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Sahara ........ is in Africa.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Adriatic ....... is beautiful.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Atlantic ..... </a:t>
            </a:r>
            <a:r>
              <a:rPr lang="hr-HR" dirty="0" smtClean="0"/>
              <a:t>i</a:t>
            </a:r>
            <a:r>
              <a:rPr lang="en-US" dirty="0" smtClean="0"/>
              <a:t>s between Europe and America.</a:t>
            </a:r>
          </a:p>
          <a:p>
            <a:pPr marL="514350" indent="-514350">
              <a:buAutoNum type="arabicParenR"/>
            </a:pPr>
            <a:r>
              <a:rPr lang="en-US" dirty="0" smtClean="0"/>
              <a:t>I </a:t>
            </a:r>
            <a:r>
              <a:rPr lang="hr-HR" smtClean="0"/>
              <a:t>build</a:t>
            </a:r>
            <a:r>
              <a:rPr lang="en-US" smtClean="0"/>
              <a:t> </a:t>
            </a:r>
            <a:r>
              <a:rPr lang="en-US" dirty="0" smtClean="0"/>
              <a:t>sandcastles on the ........ in summer.</a:t>
            </a:r>
          </a:p>
          <a:p>
            <a:pPr marL="514350" indent="-514350">
              <a:buAutoNum type="arabicParenR"/>
            </a:pPr>
            <a:endParaRPr lang="hr-HR" dirty="0"/>
          </a:p>
          <a:p>
            <a:pPr marL="514350" indent="-514350">
              <a:buAutoNum type="arabicParenR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88296" cy="576064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Mountain</a:t>
            </a:r>
          </a:p>
          <a:p>
            <a:pPr marL="514350" indent="-514350">
              <a:buAutoNum type="arabicParenR"/>
            </a:pPr>
            <a:r>
              <a:rPr lang="en-US" dirty="0" smtClean="0"/>
              <a:t>River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Desert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Coast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Ocean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83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world</vt:lpstr>
      <vt:lpstr>PowerPoint Presentation</vt:lpstr>
      <vt:lpstr>PowerPoint Presentation</vt:lpstr>
      <vt:lpstr>PowerPoint Presentation</vt:lpstr>
      <vt:lpstr>PowerPoint Presentation</vt:lpstr>
      <vt:lpstr>Fill in the blanks.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</dc:title>
  <dc:creator>Nina</dc:creator>
  <cp:lastModifiedBy>Nina</cp:lastModifiedBy>
  <cp:revision>14</cp:revision>
  <dcterms:created xsi:type="dcterms:W3CDTF">2015-11-23T19:52:35Z</dcterms:created>
  <dcterms:modified xsi:type="dcterms:W3CDTF">2019-01-16T13:26:55Z</dcterms:modified>
</cp:coreProperties>
</file>