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9A18-4259-4D34-B05F-3534E3DDE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4272A-CE77-4CFF-BBCD-C5B85EBCA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A691-A771-4AB9-9E70-158CD519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74FAB-7C1D-49BE-ABBD-179FDB0C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2765-61B5-4232-AF3C-8DEFCB3F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5225-72D7-4ACA-B7C9-DE9E0EBA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DB62A-A5BE-428B-A7CC-7ABB47A3D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815A2-7C58-4D2D-9C1A-EB928CF2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C01FF-BCB7-4E58-85CA-C17DABE3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BDB0E-2BCC-4B80-BFE7-DCF772A0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95861-42B4-43AC-815F-D57CB7375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EC186-A8B6-4835-B0EB-CEB873008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BDB80-9114-4519-94D9-87E092ED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61CF0-AEF4-4887-826E-AAAF1E75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3668A-4192-4EAE-95A4-E0FD3B6D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2703F-80FF-4096-AE86-C9FB9564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AF77-D94F-4EB9-8172-3CDB51872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18D8F-7FFE-4387-BE19-63DF8224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9D88C-13D9-44B3-9752-C1763494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4C473-11E6-44DA-9569-62B00FCD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7A6A0-4E71-4DE9-848A-5F58C8E5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C94B0-EFE4-4EA0-A432-E016467DA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6C00A-DB6A-486C-889A-106206054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CAFFB-5FC9-4A3D-B78A-025AD9C7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5F77A-FE66-4078-A196-9C6A5ED8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2EAC5-865F-476E-86A4-499359505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5D9FA-214F-4A15-84BC-26F467A7B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27D0D-0F79-40C8-896A-49432ABE2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32E22-2387-471B-BB7B-603AD837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1CCC4-4437-481C-BFA2-F93B4C07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ED95A-989B-4295-BCF5-9F1E7A7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5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A54C-9E08-4B08-A2AE-A2DE28EC1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374D8-A5C4-4A86-B516-78B30F016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846C9-2D1B-4A41-A0C4-4F189D10F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45936-CB59-4003-9B91-BB51ED66F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92D05-AC4E-4CC8-97B0-F9836468E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D8525-3A51-471F-A940-8B1585E6C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CB2320-D68E-4F41-BEDA-AC0AC1E09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2E24C6-6130-44B1-B34B-035709EC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6D334-4E4B-41BB-8BD2-1687B1250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A7B56-B870-493B-A674-C1B6E4F5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162A8-3A57-4CB4-93BB-84397D3C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EE237-3DB8-4BF1-9CA7-BAA0153B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5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F06F06-2150-4A6F-AA11-83DF82339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FD33C-6323-475C-ADEE-556BEE08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2E7D6-D7EE-4C23-B420-79B9E276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9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0BAC-1727-4B06-9ECF-5FFCD86A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2B080-8A77-47FC-B48E-0468C8447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CA734-3D28-4625-A897-4E75DD0DA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8EAAC-2110-48E1-8550-82140259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66715-3A28-4CC8-BC45-1C5A0889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F35D0-BF01-415E-98F2-32E2ED07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193E-9297-42C1-9145-4E1D59FEE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97F35-881D-4F24-AAB4-7C43CE50A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AF8BB-D656-4D59-84F6-BC607C34B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606A0-09A9-467C-9125-8731371B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24DD-406B-4839-B03F-A16DC897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72157-F637-4F21-B3F1-143FF521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12BCA-FDF4-4B96-AADE-575B286EC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AD30D-7D5C-4347-B705-9D833446B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27FA-3E11-4A4A-BE68-F89571CF7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2A95-F45E-4FF2-823D-CDCA5557201E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DAB22-94BD-4F27-85C6-57A75C07D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BF465-3FFE-4657-8850-4E0E9D44A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D31BC-D16D-4537-9F98-C848D22E3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A165BD-3DB2-418D-8F32-FCF931E3CE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71" y="520700"/>
            <a:ext cx="5872529" cy="5816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8DBC27-D71D-43A0-B8A1-C081D8C0E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636" y="774700"/>
            <a:ext cx="5992388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0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A6113F-346F-434F-957D-BD64633FA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90500"/>
            <a:ext cx="5613400" cy="6477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DBB237-F7D7-46A0-B2E7-9B5FF4E5E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90500"/>
            <a:ext cx="54102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93D543-DE68-4489-9E7F-4CCEE6025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336550"/>
            <a:ext cx="4578349" cy="6242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E61EEA-1FD7-4070-A00B-DF794FCE0A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281" y="764852"/>
            <a:ext cx="5217469" cy="563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ED456A-D764-46FA-846E-3E065CF61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"/>
            <a:ext cx="5410200" cy="645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E4840C-7087-4140-9B12-205EC315E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292100"/>
            <a:ext cx="5245100" cy="61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BC0AB-EE50-465B-A3A2-45F2DB49C7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41300"/>
            <a:ext cx="5232399" cy="6184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ABED7A-0DFF-488F-AD77-3CF4E16FC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00" y="609600"/>
            <a:ext cx="4390736" cy="558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D24263-EFCD-4C4C-B2C7-1A82F6CB1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533400"/>
            <a:ext cx="5270500" cy="6032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3FB03F-FD66-4F00-9D63-794BCA5FB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674" y="533400"/>
            <a:ext cx="3933825" cy="580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3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E2214D-141D-4F79-9047-07FC9F764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635000"/>
            <a:ext cx="5486400" cy="5257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F26BBB-120A-41C8-A827-84EF10596D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00" y="635000"/>
            <a:ext cx="4076699" cy="56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3</cp:revision>
  <dcterms:created xsi:type="dcterms:W3CDTF">2018-11-07T16:52:35Z</dcterms:created>
  <dcterms:modified xsi:type="dcterms:W3CDTF">2018-11-07T17:16:05Z</dcterms:modified>
</cp:coreProperties>
</file>