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B86453-8529-4E7D-A6A2-66D4AE4C43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A115F60-51C9-4D3A-8C3C-32567E100D7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17F3A6-080D-4447-A72C-2ED070E37F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A5E80-3E6A-4F45-8BE3-F79CA236A822}" type="datetimeFigureOut">
              <a:rPr lang="en-US" smtClean="0"/>
              <a:t>11/5/2018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ACE188-1321-4817-ABF3-EBE26F2285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B9F47F-4B6A-444D-9470-C9108E4505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7636F-F1D7-4C4D-8AA9-81B662FFFC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8879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346A13-D92A-4D20-9960-E27C101746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8046130-9C13-42E7-B902-50FD845055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417EDF-C9F8-410B-9AD7-29D55B76E6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A5E80-3E6A-4F45-8BE3-F79CA236A822}" type="datetimeFigureOut">
              <a:rPr lang="en-US" smtClean="0"/>
              <a:t>11/5/2018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EE4977-DB20-45D1-8FAB-ADF1C6501F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BC5D54-F369-4516-925E-435B18420E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7636F-F1D7-4C4D-8AA9-81B662FFFC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08031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E212E88-554A-4A1A-B19D-84E7AEC05C4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D47928F-DB03-48A0-9464-F0F01F53C5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8CBA3F-75D6-4198-A40F-A702C65948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A5E80-3E6A-4F45-8BE3-F79CA236A822}" type="datetimeFigureOut">
              <a:rPr lang="en-US" smtClean="0"/>
              <a:t>11/5/2018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6CF593-9288-49F8-B849-1A0BF3709C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748732-EE16-4451-AE3C-6F87B6738B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7636F-F1D7-4C4D-8AA9-81B662FFFC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2465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46A22B-B76C-416C-B5C5-35F4EA3711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797D4B-244F-4F7F-BA53-0759314810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050F92-8C94-494B-8490-509BAB02AA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A5E80-3E6A-4F45-8BE3-F79CA236A822}" type="datetimeFigureOut">
              <a:rPr lang="en-US" smtClean="0"/>
              <a:t>11/5/2018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6E1987-02B2-4F8E-BE57-9D1BA094F6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0FF9FE-ADB5-4881-AF0B-674DAF566C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7636F-F1D7-4C4D-8AA9-81B662FFFC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3928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004247-8D9E-40DD-8E13-D4472F5A23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A1AE2D-865B-41DD-938D-5787E6A1ED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31261F-00FE-45A4-AE7C-D17908A8F3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A5E80-3E6A-4F45-8BE3-F79CA236A822}" type="datetimeFigureOut">
              <a:rPr lang="en-US" smtClean="0"/>
              <a:t>11/5/2018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66A9AB-56F5-4ABA-A2BF-304288DFB1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3A4344-E5C0-43B5-8879-3AEFCAF426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7636F-F1D7-4C4D-8AA9-81B662FFFC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2454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9FBA33-D417-4E25-8300-B8CF4624BA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69789E-894F-4E47-AA5A-96913BD477A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87675E0-72E7-461E-9F53-CCB3C1BE8F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891DB53-2C6F-4E9C-A900-7B6014B100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A5E80-3E6A-4F45-8BE3-F79CA236A822}" type="datetimeFigureOut">
              <a:rPr lang="en-US" smtClean="0"/>
              <a:t>11/5/2018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8584F8-A910-48DD-A291-3C1560DA7C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4051AF2-DAC4-4F8E-A28C-07F885C5CC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7636F-F1D7-4C4D-8AA9-81B662FFFC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9721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10DD8D-F7AA-4E66-9FE0-9DF6DB529D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85106A-F2F3-4A3D-8A17-4F5A72444B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DC78220-CB66-4D7A-8524-1868F068CA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9EA93D8-461C-4119-A29C-570622BA577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A64EFE7-5DC6-4697-A4EC-D15BE48679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EA9D218-A6E7-49D8-9D08-6F51E49F63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A5E80-3E6A-4F45-8BE3-F79CA236A822}" type="datetimeFigureOut">
              <a:rPr lang="en-US" smtClean="0"/>
              <a:t>11/5/2018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A719983-5691-423C-AA2F-532CFC0C24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1523CF9-6B95-4388-9831-CDD684AA4F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7636F-F1D7-4C4D-8AA9-81B662FFFC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34213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59F025-E953-4BC0-A8F9-5776105976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D9341B5-A53E-4DCA-8531-7BA27306A9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A5E80-3E6A-4F45-8BE3-F79CA236A822}" type="datetimeFigureOut">
              <a:rPr lang="en-US" smtClean="0"/>
              <a:t>11/5/2018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BF8C863-C0DC-4669-A2A4-9868EFEC32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0BF3855-6272-4FA6-A114-B63FDA4544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7636F-F1D7-4C4D-8AA9-81B662FFFC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3297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AF1550F-585A-4DFD-97DA-88C9FB53F9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A5E80-3E6A-4F45-8BE3-F79CA236A822}" type="datetimeFigureOut">
              <a:rPr lang="en-US" smtClean="0"/>
              <a:t>11/5/2018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C02DA1A-6F05-4977-9F4D-C205388089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286AE0A-FC26-4B4A-9667-2B9CAC3251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7636F-F1D7-4C4D-8AA9-81B662FFFC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0418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41A098-B4E4-4888-98F8-A6D1EF3907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F151EA-2E7F-4889-96C4-CE84E469CE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2AAEBAE-2D00-4EB0-AFDD-49A446B5AE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858258-A8DB-422C-8710-1B9D9D314A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A5E80-3E6A-4F45-8BE3-F79CA236A822}" type="datetimeFigureOut">
              <a:rPr lang="en-US" smtClean="0"/>
              <a:t>11/5/2018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A25F709-CD98-4FF3-978B-2546C6BEBF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9D7ABF-9346-44FA-9D5E-7D9EE816B7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7636F-F1D7-4C4D-8AA9-81B662FFFC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5980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88A2E9-D3AC-4B64-B5B5-92088541D0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208AB09-D9B1-45A1-AEE5-563269D6C56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F42075C-32E7-4558-92D4-ADA7C2C08E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647AE6-9DFD-47E1-96E3-B69650CDD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A5E80-3E6A-4F45-8BE3-F79CA236A822}" type="datetimeFigureOut">
              <a:rPr lang="en-US" smtClean="0"/>
              <a:t>11/5/2018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136BA7C-8F29-4EF6-A11C-4AFA053CA7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B315109-4574-400E-BFE3-CCC426BA8F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7636F-F1D7-4C4D-8AA9-81B662FFFC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0255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35D419C-3FB4-49F7-B868-9732D43AA7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25FC93-AA65-4CDE-8AD2-224632E2D7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59E62D-8FA8-47E8-BE15-986B25C7FB0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1A5E80-3E6A-4F45-8BE3-F79CA236A822}" type="datetimeFigureOut">
              <a:rPr lang="en-US" smtClean="0"/>
              <a:t>11/5/2018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094B27-651F-46EA-AE36-AC4883F0483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82CDBF-20B4-4429-8820-950DCCA7CF5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07636F-F1D7-4C4D-8AA9-81B662FFFC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125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BD47672F-479D-4A1C-BC85-FDC0F4CD6A2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630" y="387288"/>
            <a:ext cx="2717869" cy="240426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6497D29-E7C3-4A33-8CBE-E9221A4AD7F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9820" y="508000"/>
            <a:ext cx="2830580" cy="20955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B12C1B8B-864B-4FB7-BAE5-2591F3161FD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3238" y="508001"/>
            <a:ext cx="2513476" cy="2034718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2819D904-409B-4C41-B56E-F5AC121318A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629" y="3333688"/>
            <a:ext cx="2717869" cy="2404269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21A6EFFC-E9D6-44E1-999B-BDD3F96A46D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2020" y="3488072"/>
            <a:ext cx="2830580" cy="2095500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B8CB720A-48BC-4FB3-8E36-D7955AC1987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3238" y="3632862"/>
            <a:ext cx="2333762" cy="19565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14282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86B4B57-306A-4D3D-806F-1F6F746B656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500" y="268654"/>
            <a:ext cx="3352800" cy="2404207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270509B0-93EC-4552-AC79-B7A1B05C7A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020" y="3429000"/>
            <a:ext cx="3109979" cy="250397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75C9404D-5725-47EC-9840-D89DB03C7EB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7900" y="508000"/>
            <a:ext cx="2717800" cy="20955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89360BD0-E59B-429F-A24B-CD570D03682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0710" y="3670300"/>
            <a:ext cx="2830580" cy="20955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22DA9E12-ED7C-478B-A05B-335C97EE18A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2217" y="3564361"/>
            <a:ext cx="2794134" cy="2201439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BCEABAD4-928C-4F43-8D6F-5CB5EC297EA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2218" y="508000"/>
            <a:ext cx="2751282" cy="2095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46668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Amela Ojdanić</dc:creator>
  <cp:lastModifiedBy>Amela Ojdanić</cp:lastModifiedBy>
  <cp:revision>2</cp:revision>
  <dcterms:created xsi:type="dcterms:W3CDTF">2018-11-05T17:39:27Z</dcterms:created>
  <dcterms:modified xsi:type="dcterms:W3CDTF">2018-11-05T17:45:31Z</dcterms:modified>
</cp:coreProperties>
</file>