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DBBCA-37FC-429B-9BB9-6E6BA7392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78881-1429-44B9-AC76-082A34507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82386-491D-4624-98F9-5B287A4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1875-0322-4E74-AD83-CB36AB771E59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CD851-15CA-4BFD-989D-5863D82F0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20F86-D98A-468D-9378-C9A3BE37D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3D46-BFD6-41A9-BF63-265A479A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3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2EB46-AA0D-4252-A5FD-6C9DEAE5F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EE533-C134-41FF-BE4B-F91F07D37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DADB4-0350-4C4E-973C-63CDD63AD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1875-0322-4E74-AD83-CB36AB771E59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312EC-720B-4680-A1B0-209FF099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9C75-93BA-445E-8711-9D2DA05EF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3D46-BFD6-41A9-BF63-265A479A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8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E0C04-D2F1-4D14-A617-1A34370904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4838F-232F-4535-BF1F-97B926711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AF867-9BE3-47CC-BCCF-78E0AEBF8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1875-0322-4E74-AD83-CB36AB771E59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2375B-475B-45E9-9A68-37218AE31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A8EE0-1FB9-458E-8E72-EA9242208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3D46-BFD6-41A9-BF63-265A479A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7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EDEFD-C014-47B9-885A-D4EF441C6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051DB-58FA-47D2-974B-21391D939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C613A-5AC6-4FC1-9982-BB2D11F38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1875-0322-4E74-AD83-CB36AB771E59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BFDF7-C96F-48B8-99B1-A02D80BA6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38ACE-A03A-4BAD-8FB4-CEB1B79A1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3D46-BFD6-41A9-BF63-265A479A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7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36222-C5FC-49E1-858F-E6F292656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00D84-DBA2-4B35-93A6-02D48D9C4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FAEA3-1877-46B0-9A7F-3E0A7652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1875-0322-4E74-AD83-CB36AB771E59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B0203-9292-480B-A14E-37A8A66A6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361E7-A15D-4AB3-8417-F237A9B98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3D46-BFD6-41A9-BF63-265A479A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5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EE32-EF64-4539-A2BD-8870F56F9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0AF5B-DB92-4072-B693-2D49E17EE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02BE2-ADF0-4796-AA9D-A246BD118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07AC7-4AF4-44A7-B633-A0431A3A4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1875-0322-4E74-AD83-CB36AB771E59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245A4-EA92-41D3-A4A5-3EB44FAF3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3B4A7-C1D7-4EDA-AA38-D069FD9D3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3D46-BFD6-41A9-BF63-265A479A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1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191B-2E8E-4A95-A799-24C327841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B781B-6312-4746-A5C8-79CE1AD61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01401-74C7-4811-98D6-9BA073FF3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BD79BA-A397-4338-A8AC-2669253FC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23DF5-368B-4B99-A8F8-E301275E3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9E7F78-A103-45E0-B974-7DCF59B30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1875-0322-4E74-AD83-CB36AB771E59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A89F56-7837-46C0-9196-9CD1B1A0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272B4B-CB14-4B6D-BE9A-10DC8A45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3D46-BFD6-41A9-BF63-265A479A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7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B539C-2E71-4B45-B486-1C57172D2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5C9662-5AD1-4AF4-A55F-1EAC5B875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1875-0322-4E74-AD83-CB36AB771E59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1E7C2A-3BAF-4CDD-B5C5-10B57D0D9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5889D-9B3E-42B8-A9EA-563298BC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3D46-BFD6-41A9-BF63-265A479A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2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DBC902-2176-4A53-B2B7-67C55BD82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1875-0322-4E74-AD83-CB36AB771E59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1DA8D2-CC55-4F89-A6F3-AEFE9504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EC5D5-4BE8-4DC2-AAB6-514A37FDC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3D46-BFD6-41A9-BF63-265A479A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EE96D-7AF4-45FD-99F2-7406B6D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F7F32-501B-4F72-A54F-A04D2315B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C6A5B-147A-4A0E-8FDD-E0E66B543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9371D-B679-4781-A25E-9D8990365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1875-0322-4E74-AD83-CB36AB771E59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39A77-A335-4FF0-A9E4-22EA9BB6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B3832-00E2-4A53-B5B7-7251DA81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3D46-BFD6-41A9-BF63-265A479A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6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B2A52-041F-4615-98DB-D3B2218A3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5C58F2-944F-4BF0-898B-D6F33E2E08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D961B-146C-4AF5-A5B0-9AA17B92F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85FD3-BAAD-47C1-BC16-3A7102577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1875-0322-4E74-AD83-CB36AB771E59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C1EFA-E170-4696-87D1-967AC7F1D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EABF0-BB15-420B-A5A1-C21BC0D4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3D46-BFD6-41A9-BF63-265A479A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6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08B00E-B0E6-4E12-AE50-F59645006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A1499-E0AE-4831-823C-0B3E689B9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42708-870E-4E12-B78C-7320F69AA5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41875-0322-4E74-AD83-CB36AB771E59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EBEB8-D284-4FB7-81E7-CAD4B92AFF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7F37B-4E43-4F7F-9E7A-29AD1BB9C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83D46-BFD6-41A9-BF63-265A479A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8DD374-BC30-4122-AC9F-808C45BCE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4000"/>
            <a:ext cx="9804400" cy="632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352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E0373D-EE45-485A-A140-AE5A57B75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100" y="101600"/>
            <a:ext cx="6350000" cy="656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137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D31F93-8158-43C9-9D90-A704AAC12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238" y="192779"/>
            <a:ext cx="5681462" cy="655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21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2ACED1B8-D21B-424C-B66E-3E746F07E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14600" y="139700"/>
            <a:ext cx="7162800" cy="631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25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884D6D-2C41-43E0-865E-258F89819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12" y="685800"/>
            <a:ext cx="9964188" cy="581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F7B5A6-EEB4-4909-838C-CBE3D40CAD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31" y="0"/>
            <a:ext cx="52975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5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3AC678-2906-4369-AC3B-AC072E8C0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280987"/>
            <a:ext cx="8191500" cy="629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36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D7B640-48BC-4404-A7DB-68D8099F0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200" y="0"/>
            <a:ext cx="6642100" cy="66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1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1EC1574-5CBD-4583-9425-E3BBF7290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406400"/>
            <a:ext cx="8801100" cy="608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329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AE73D7-6960-4003-BA69-E5069AB29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152400"/>
            <a:ext cx="5930900" cy="652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07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A012BE-62CB-4F06-8AD0-201AEF2EB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400" y="500322"/>
            <a:ext cx="7378700" cy="634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22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Amela Ojdanić</dc:creator>
  <cp:lastModifiedBy>Amela Ojdanić</cp:lastModifiedBy>
  <cp:revision>4</cp:revision>
  <dcterms:created xsi:type="dcterms:W3CDTF">2018-10-17T13:56:45Z</dcterms:created>
  <dcterms:modified xsi:type="dcterms:W3CDTF">2018-10-17T14:38:51Z</dcterms:modified>
</cp:coreProperties>
</file>