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AFDAF-DB74-47A1-8F89-50E74AC7E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17873-3AB1-490C-8EDF-B9C6C993F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985BC-0A78-453A-930E-E6CF6312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4BAB6-EBA3-4539-9E80-BDCAC70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D24B4-8804-4679-937C-B4F89408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D66B8-CCDF-4CDA-A0D5-BBC31740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F2048-32A2-440D-A6A2-F590F02A8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8C4AF-C6AB-43AF-9A3C-3A7572E2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02FDC-F2F1-4F34-AE67-1A045098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6F56-9018-4E02-B490-FB0016B6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5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3590D-AA6A-494B-A475-28AB210C5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B655A-F909-4E7B-88F8-F87EC5594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CD811-B8A0-4305-9EF2-D700F4ED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2DE32-BF81-4C15-871F-ED961259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8495F-0097-40EA-A87D-942B9CAF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35EC-3221-4E35-9FEB-943CE787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D456-FAAD-4B8C-A8DE-2360384FB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101D-6725-4024-98FF-B83E7902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9B9A3-F0BD-451A-B441-ABF09676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48D-5597-49B3-95D3-8B273B94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A270-1798-4504-9684-2589CEB8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E2DD3-178D-4697-951D-B142AD06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15A2A-94A4-4B36-9190-11224B66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17271-1E08-4A10-BB26-127595DF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4CB73-F09B-4E01-93C5-01D27BAB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3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3826-5D8D-4B1E-8D85-E46C8BD1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7AB13-AD28-49A9-9AC5-541C886F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8BC38-8699-4911-AE15-3AD57A7D4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5355D-12A3-4B76-AEEE-C452CE00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3782D-6B1F-4E9B-A19F-A78F8F35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43195-3DA5-4765-9409-061CB9EB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7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C2CB-08B9-40DB-AD6F-FA6F67F0B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E3EB0-4D05-4B44-ABA3-B2F76D476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95B3B-D335-4640-9B23-0A8C85402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BA83F-DAE3-4E00-9BB3-5B19495C3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02443-6C41-4204-837C-CD99122D7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AB6FE-62F1-4F66-A55E-A0F4A6B4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291A2-1550-4248-8AA9-048C54ED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64663-E7B4-4A10-B90D-BCA845B6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5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C51FF-46AA-4AAA-8098-2E05BA6C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F1509-E0C6-453A-B013-68D91C5C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AF653-2D26-44AA-9118-B631FB2E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2BD4C-4789-40F3-87DA-227FF3E4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0AA7A-53E8-4335-8935-BAF73CE4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B88A9-E8DE-4779-810B-A8F607D4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13D89-CF93-4105-B475-5960B5C2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2C0F-42D9-4AB0-B584-4B2BB823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2A0E3-4314-4761-9BAF-12D951F3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16DF9-C32C-4F86-9252-6B8AE0AD5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CB969-4F17-4E29-9B1E-E83AFC13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C9199-FED5-4E27-B808-2BCD3FBE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4C050-4A69-408B-AD80-AD60BF8A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2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9857-01A1-472A-8E93-DCB4875C2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E3507-093B-4762-8EBD-AC6ED12E9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B41FF-2477-4579-AF22-5A11A5EC3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20741-1008-426E-AAF1-AE80E933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5FDB3-FEEF-42AA-9BA6-51556751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DCCD9-55AF-4490-B4FC-CF74E597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9F755-367D-49A5-A45A-956CAF63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6E43E-EDBB-4C10-AD0B-AB1A4E108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D3C6B-D9D9-48C8-9161-C087C0403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C0EB-D9C5-4855-A9C7-76774C1DE179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62A1-CFBC-49BE-8C48-6AE1F49C3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0BD58-51DE-48D0-8105-CA55ABFB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7EB9-BF26-43DC-A7BF-15C6C2E8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6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B1A8E4-F553-4DA1-B3FC-60E385A8D0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435100"/>
            <a:ext cx="92456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7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B51382-F297-43B5-A4E3-8010317F0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444500"/>
            <a:ext cx="10840710" cy="52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8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924C58-84A0-462C-AE7F-C7DCE5BEE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84" y="0"/>
            <a:ext cx="95832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6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FA62B4-643E-4AE0-B549-D0E86E5FF8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066800"/>
            <a:ext cx="99187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5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9DBB9F-39EA-4F6F-808D-AC0A630CA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0500"/>
            <a:ext cx="75565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8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8C9744-421E-4B40-9016-B80DAB9E25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87500" y="660400"/>
            <a:ext cx="98679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9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0180-7053-45FD-BB94-4C32395501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533400"/>
            <a:ext cx="10147300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02A63F-5820-4B49-92D8-B82E3C9FA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86" y="0"/>
            <a:ext cx="72898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5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3</cp:revision>
  <dcterms:created xsi:type="dcterms:W3CDTF">2018-10-10T15:18:59Z</dcterms:created>
  <dcterms:modified xsi:type="dcterms:W3CDTF">2018-10-13T11:09:14Z</dcterms:modified>
</cp:coreProperties>
</file>