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0444-15D1-4840-BA1C-F30116D5FEF7}" type="datetimeFigureOut">
              <a:rPr lang="en-US" smtClean="0"/>
              <a:t>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D173-E01A-4F44-866D-352BD88A48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3.jpe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4.jpe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6.jpe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THE TAILOR OF SWAFFHAM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waffha,-cr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285728"/>
            <a:ext cx="4343400" cy="2000264"/>
          </a:xfrm>
          <a:prstGeom prst="rect">
            <a:avLst/>
          </a:prstGeom>
        </p:spPr>
      </p:pic>
      <p:pic>
        <p:nvPicPr>
          <p:cNvPr id="4" name="Picture 3" descr="lon-cro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290"/>
            <a:ext cx="4000496" cy="2214578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071934" y="107154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hungry-cr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857628"/>
            <a:ext cx="3817762" cy="2786082"/>
          </a:xfrm>
          <a:prstGeom prst="rect">
            <a:avLst/>
          </a:prstGeom>
        </p:spPr>
      </p:pic>
      <p:pic>
        <p:nvPicPr>
          <p:cNvPr id="8" name="Picture 7" descr="wif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6248" y="3357562"/>
            <a:ext cx="1428750" cy="3376617"/>
          </a:xfrm>
          <a:prstGeom prst="rect">
            <a:avLst/>
          </a:prstGeom>
        </p:spPr>
      </p:pic>
      <p:sp>
        <p:nvSpPr>
          <p:cNvPr id="9" name="Action Button: Help 8">
            <a:hlinkClick r:id="" action="ppaction://noaction" highlightClick="1"/>
          </p:cNvPr>
          <p:cNvSpPr/>
          <p:nvPr/>
        </p:nvSpPr>
        <p:spPr>
          <a:xfrm>
            <a:off x="8001024" y="3857628"/>
            <a:ext cx="1000132" cy="2714644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treasur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86446" y="3714752"/>
            <a:ext cx="2143125" cy="278606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a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14290"/>
            <a:ext cx="3829698" cy="3071834"/>
          </a:xfrm>
          <a:prstGeom prst="rect">
            <a:avLst/>
          </a:prstGeom>
        </p:spPr>
      </p:pic>
      <p:pic>
        <p:nvPicPr>
          <p:cNvPr id="4" name="Picture 3" descr="oak-cro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285728"/>
            <a:ext cx="2835984" cy="3057329"/>
          </a:xfrm>
          <a:prstGeom prst="rect">
            <a:avLst/>
          </a:prstGeom>
        </p:spPr>
      </p:pic>
      <p:pic>
        <p:nvPicPr>
          <p:cNvPr id="5" name="Picture 4" descr="woode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3786190"/>
            <a:ext cx="3643338" cy="2962282"/>
          </a:xfrm>
          <a:prstGeom prst="rect">
            <a:avLst/>
          </a:prstGeom>
        </p:spPr>
      </p:pic>
      <p:pic>
        <p:nvPicPr>
          <p:cNvPr id="6" name="Picture 5" descr="gold and silve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7818" y="3786190"/>
            <a:ext cx="3009900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i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2621106" cy="3143272"/>
          </a:xfrm>
          <a:prstGeom prst="rect">
            <a:avLst/>
          </a:prstGeom>
        </p:spPr>
      </p:pic>
      <p:pic>
        <p:nvPicPr>
          <p:cNvPr id="3" name="Picture 2" descr="childr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3643314"/>
            <a:ext cx="3000396" cy="2617650"/>
          </a:xfrm>
          <a:prstGeom prst="rect">
            <a:avLst/>
          </a:prstGeom>
        </p:spPr>
      </p:pic>
      <p:pic>
        <p:nvPicPr>
          <p:cNvPr id="4" name="Picture 3" descr="wif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50" y="214290"/>
            <a:ext cx="2286016" cy="2947989"/>
          </a:xfrm>
          <a:prstGeom prst="rect">
            <a:avLst/>
          </a:prstGeom>
        </p:spPr>
      </p:pic>
      <p:pic>
        <p:nvPicPr>
          <p:cNvPr id="6" name="Picture 5" descr="swaffha,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694" y="0"/>
            <a:ext cx="3643306" cy="6572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tt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4578917" cy="2928934"/>
          </a:xfrm>
          <a:prstGeom prst="rect">
            <a:avLst/>
          </a:prstGeom>
        </p:spPr>
      </p:pic>
      <p:pic>
        <p:nvPicPr>
          <p:cNvPr id="3" name="Picture 2" descr="oa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0"/>
            <a:ext cx="3143272" cy="2908279"/>
          </a:xfrm>
          <a:prstGeom prst="rect">
            <a:avLst/>
          </a:prstGeom>
        </p:spPr>
      </p:pic>
      <p:pic>
        <p:nvPicPr>
          <p:cNvPr id="4" name="Picture 3" descr="sleep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214686"/>
            <a:ext cx="3500430" cy="3643315"/>
          </a:xfrm>
          <a:prstGeom prst="rect">
            <a:avLst/>
          </a:prstGeom>
        </p:spPr>
      </p:pic>
      <p:pic>
        <p:nvPicPr>
          <p:cNvPr id="7" name="Picture 6" descr="angry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430" y="3286124"/>
            <a:ext cx="2714643" cy="3429024"/>
          </a:xfrm>
          <a:prstGeom prst="rect">
            <a:avLst/>
          </a:prstGeom>
        </p:spPr>
      </p:pic>
      <p:pic>
        <p:nvPicPr>
          <p:cNvPr id="10" name="Picture 9" descr="foo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43702" y="5000636"/>
            <a:ext cx="2357422" cy="1714500"/>
          </a:xfrm>
          <a:prstGeom prst="rect">
            <a:avLst/>
          </a:prstGeom>
        </p:spPr>
      </p:pic>
      <p:pic>
        <p:nvPicPr>
          <p:cNvPr id="11" name="Picture 10" descr="money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0892" y="2928934"/>
            <a:ext cx="1800225" cy="19716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ee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743" y="3905672"/>
            <a:ext cx="3638210" cy="2952328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2479318" y="1052736"/>
            <a:ext cx="6269146" cy="322155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lonodn brid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188640"/>
            <a:ext cx="3929090" cy="2014598"/>
          </a:xfrm>
          <a:prstGeom prst="rect">
            <a:avLst/>
          </a:prstGeom>
        </p:spPr>
      </p:pic>
      <p:pic>
        <p:nvPicPr>
          <p:cNvPr id="5" name="Picture 4" descr="treasur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2357437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912E202-BA7B-444E-885C-6B09B33128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2667727" cy="208823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A83736-6BB6-4CA1-92DC-8C32DB6E1F9A}"/>
              </a:ext>
            </a:extLst>
          </p:cNvPr>
          <p:cNvCxnSpPr/>
          <p:nvPr/>
        </p:nvCxnSpPr>
        <p:spPr>
          <a:xfrm flipH="1">
            <a:off x="107504" y="188640"/>
            <a:ext cx="2736304" cy="216879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933EE5-8D7D-4960-A7B6-9D40FF1080B3}"/>
              </a:ext>
            </a:extLst>
          </p:cNvPr>
          <p:cNvCxnSpPr/>
          <p:nvPr/>
        </p:nvCxnSpPr>
        <p:spPr>
          <a:xfrm>
            <a:off x="107504" y="188640"/>
            <a:ext cx="2667727" cy="208823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42852"/>
            <a:ext cx="3000396" cy="3123139"/>
          </a:xfrm>
          <a:prstGeom prst="rect">
            <a:avLst/>
          </a:prstGeom>
        </p:spPr>
      </p:pic>
      <p:pic>
        <p:nvPicPr>
          <p:cNvPr id="3" name="Picture 2" descr="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352" y="0"/>
            <a:ext cx="3337955" cy="23717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14876" y="2285992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/>
              <a:t>4 – DAY JOURNEY </a:t>
            </a:r>
            <a:endParaRPr lang="en-GB" sz="4000" dirty="0"/>
          </a:p>
        </p:txBody>
      </p:sp>
      <p:pic>
        <p:nvPicPr>
          <p:cNvPr id="5" name="Picture 4" descr="lonodn bridg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43248"/>
            <a:ext cx="9144000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nodn brid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144000" cy="35719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2285984" y="2285992"/>
            <a:ext cx="40719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2285984" y="2071678"/>
            <a:ext cx="40719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boy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9066"/>
            <a:ext cx="2285984" cy="2795589"/>
          </a:xfrm>
          <a:prstGeom prst="rect">
            <a:avLst/>
          </a:prstGeom>
        </p:spPr>
      </p:pic>
      <p:pic>
        <p:nvPicPr>
          <p:cNvPr id="8" name="Picture 7" descr="PUSH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174" y="3929066"/>
            <a:ext cx="1857388" cy="2714644"/>
          </a:xfrm>
          <a:prstGeom prst="rect">
            <a:avLst/>
          </a:prstGeom>
        </p:spPr>
      </p:pic>
      <p:pic>
        <p:nvPicPr>
          <p:cNvPr id="9" name="Picture 8" descr="ba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6" y="3929066"/>
            <a:ext cx="1714512" cy="2786082"/>
          </a:xfrm>
          <a:prstGeom prst="rect">
            <a:avLst/>
          </a:prstGeom>
        </p:spPr>
      </p:pic>
      <p:pic>
        <p:nvPicPr>
          <p:cNvPr id="10" name="Picture 9" descr="crowd-crop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2264" y="3929066"/>
            <a:ext cx="2571736" cy="292893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CD33E7-0143-4B06-A3CB-5068EA717116}"/>
              </a:ext>
            </a:extLst>
          </p:cNvPr>
          <p:cNvCxnSpPr/>
          <p:nvPr/>
        </p:nvCxnSpPr>
        <p:spPr>
          <a:xfrm>
            <a:off x="7236296" y="1556792"/>
            <a:ext cx="1728192" cy="172819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F3DEE51-9691-499F-BEB9-66DBA8A02C7C}"/>
              </a:ext>
            </a:extLst>
          </p:cNvPr>
          <p:cNvCxnSpPr/>
          <p:nvPr/>
        </p:nvCxnSpPr>
        <p:spPr>
          <a:xfrm flipH="1">
            <a:off x="7236296" y="1556792"/>
            <a:ext cx="1512168" cy="165618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vem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4000496" cy="2996511"/>
          </a:xfrm>
          <a:prstGeom prst="rect">
            <a:avLst/>
          </a:prstGeom>
        </p:spPr>
      </p:pic>
      <p:pic>
        <p:nvPicPr>
          <p:cNvPr id="3" name="Picture 2" descr="little mone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0"/>
            <a:ext cx="4000528" cy="1647825"/>
          </a:xfrm>
          <a:prstGeom prst="rect">
            <a:avLst/>
          </a:prstGeom>
        </p:spPr>
      </p:pic>
      <p:pic>
        <p:nvPicPr>
          <p:cNvPr id="4" name="Picture 3" descr="no mone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1428736"/>
            <a:ext cx="3357586" cy="2143125"/>
          </a:xfrm>
          <a:prstGeom prst="rect">
            <a:avLst/>
          </a:prstGeom>
        </p:spPr>
      </p:pic>
      <p:pic>
        <p:nvPicPr>
          <p:cNvPr id="5" name="Picture 4" descr="shopkeepe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643314"/>
            <a:ext cx="3802902" cy="3057533"/>
          </a:xfrm>
          <a:prstGeom prst="rect">
            <a:avLst/>
          </a:prstGeom>
        </p:spPr>
      </p:pic>
      <p:pic>
        <p:nvPicPr>
          <p:cNvPr id="8" name="Picture 7" descr="dream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0562" y="3857628"/>
            <a:ext cx="4357718" cy="285752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3DA503-B2C5-426B-B164-67666ACFF328}"/>
              </a:ext>
            </a:extLst>
          </p:cNvPr>
          <p:cNvCxnSpPr/>
          <p:nvPr/>
        </p:nvCxnSpPr>
        <p:spPr>
          <a:xfrm>
            <a:off x="2987824" y="1340768"/>
            <a:ext cx="0" cy="6480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l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0"/>
            <a:ext cx="4357686" cy="2143116"/>
          </a:xfrm>
          <a:prstGeom prst="rect">
            <a:avLst/>
          </a:prstGeom>
        </p:spPr>
      </p:pic>
      <p:pic>
        <p:nvPicPr>
          <p:cNvPr id="3" name="Picture 2" descr="drea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0"/>
            <a:ext cx="3929090" cy="2143116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42844" y="2214554"/>
            <a:ext cx="8715436" cy="400052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digg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852" y="4143380"/>
            <a:ext cx="3681424" cy="1747834"/>
          </a:xfrm>
          <a:prstGeom prst="rect">
            <a:avLst/>
          </a:prstGeom>
        </p:spPr>
      </p:pic>
      <p:pic>
        <p:nvPicPr>
          <p:cNvPr id="7" name="Picture 6" descr="oak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166" y="2428868"/>
            <a:ext cx="3071834" cy="1428760"/>
          </a:xfrm>
          <a:prstGeom prst="rect">
            <a:avLst/>
          </a:prstGeom>
        </p:spPr>
      </p:pic>
      <p:pic>
        <p:nvPicPr>
          <p:cNvPr id="8" name="Picture 7" descr="box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2066" y="2428868"/>
            <a:ext cx="3071834" cy="292895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a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42852"/>
            <a:ext cx="3571900" cy="3214710"/>
          </a:xfrm>
          <a:prstGeom prst="rect">
            <a:avLst/>
          </a:prstGeom>
        </p:spPr>
      </p:pic>
      <p:sp>
        <p:nvSpPr>
          <p:cNvPr id="3" name="Action Button: Help 2">
            <a:hlinkClick r:id="" action="ppaction://noaction" highlightClick="1"/>
          </p:cNvPr>
          <p:cNvSpPr/>
          <p:nvPr/>
        </p:nvSpPr>
        <p:spPr>
          <a:xfrm>
            <a:off x="3786182" y="142852"/>
            <a:ext cx="1857388" cy="3143272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swaffha,-cro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7" y="3857628"/>
            <a:ext cx="5286413" cy="2571768"/>
          </a:xfrm>
          <a:prstGeom prst="rect">
            <a:avLst/>
          </a:prstGeom>
        </p:spPr>
      </p:pic>
      <p:sp>
        <p:nvSpPr>
          <p:cNvPr id="7" name="Action Button: Help 6">
            <a:hlinkClick r:id="" action="ppaction://noaction" highlightClick="1"/>
          </p:cNvPr>
          <p:cNvSpPr/>
          <p:nvPr/>
        </p:nvSpPr>
        <p:spPr>
          <a:xfrm>
            <a:off x="6000760" y="3786190"/>
            <a:ext cx="1857388" cy="2714644"/>
          </a:xfrm>
          <a:prstGeom prst="actionButtonHelp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8</Words>
  <Application>Microsoft Office PowerPoint</Application>
  <PresentationFormat>On-screen Show (4:3)</PresentationFormat>
  <Paragraphs>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THE TAILOR OF SWAFFHAM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TAILOR OF SWAFFHAM</dc:title>
  <dc:creator>A</dc:creator>
  <cp:lastModifiedBy>Ja</cp:lastModifiedBy>
  <cp:revision>21</cp:revision>
  <dcterms:created xsi:type="dcterms:W3CDTF">2015-02-17T16:15:07Z</dcterms:created>
  <dcterms:modified xsi:type="dcterms:W3CDTF">2018-03-11T11:39:45Z</dcterms:modified>
</cp:coreProperties>
</file>