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9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3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4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5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4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1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98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6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5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6340-255B-4DBD-969F-010F64396E9F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CCD79-3A02-4D14-92AB-4471063CE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Wee Willie </a:t>
            </a:r>
            <a:r>
              <a:rPr lang="en-US" b="1" dirty="0" err="1" smtClean="0"/>
              <a:t>Winkie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9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Wee Willie </a:t>
            </a:r>
            <a:r>
              <a:rPr lang="en-US" dirty="0" err="1" smtClean="0"/>
              <a:t>Winkie</a:t>
            </a:r>
            <a:r>
              <a:rPr lang="en-US" dirty="0" smtClean="0"/>
              <a:t> </a:t>
            </a:r>
            <a:r>
              <a:rPr lang="en-US" b="1" dirty="0" smtClean="0"/>
              <a:t>runs through the town.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run through the town</a:t>
            </a:r>
          </a:p>
          <a:p>
            <a:pPr marL="0" indent="0">
              <a:buNone/>
            </a:pPr>
            <a:r>
              <a:rPr lang="en-US" dirty="0" err="1" smtClean="0"/>
              <a:t>trčati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grad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381729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1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upstairs and downstairs </a:t>
            </a:r>
            <a:r>
              <a:rPr lang="en-US" dirty="0" smtClean="0"/>
              <a:t>in his </a:t>
            </a:r>
            <a:r>
              <a:rPr lang="en-US" b="1" dirty="0" smtClean="0"/>
              <a:t>nightgown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upstairs and downstairs</a:t>
            </a:r>
          </a:p>
          <a:p>
            <a:pPr marL="0" indent="0">
              <a:buNone/>
            </a:pPr>
            <a:r>
              <a:rPr lang="en-US" dirty="0" err="1" smtClean="0"/>
              <a:t>penjati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silaziti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 smtClean="0"/>
              <a:t>stepenice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nightgown - </a:t>
            </a:r>
            <a:r>
              <a:rPr lang="en-US" dirty="0" err="1" smtClean="0"/>
              <a:t>spavačica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4176464" cy="269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3384376" cy="346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85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Willie is </a:t>
            </a:r>
            <a:r>
              <a:rPr lang="en-US" b="1" dirty="0" smtClean="0"/>
              <a:t>knocking</a:t>
            </a:r>
            <a:r>
              <a:rPr lang="en-US" dirty="0" smtClean="0"/>
              <a:t> at the window.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is calling through the </a:t>
            </a:r>
            <a:r>
              <a:rPr lang="en-US" b="1" dirty="0" smtClean="0"/>
              <a:t>lock.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knock</a:t>
            </a:r>
            <a:r>
              <a:rPr lang="en-US" dirty="0" smtClean="0"/>
              <a:t> – </a:t>
            </a:r>
            <a:r>
              <a:rPr lang="en-US" dirty="0" err="1" smtClean="0"/>
              <a:t>kucati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lock</a:t>
            </a:r>
            <a:r>
              <a:rPr lang="en-US" dirty="0" smtClean="0"/>
              <a:t> – </a:t>
            </a:r>
            <a:r>
              <a:rPr lang="en-US" dirty="0" err="1" smtClean="0"/>
              <a:t>ključanica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37" y="1161053"/>
            <a:ext cx="1984987" cy="212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27" y="4293096"/>
            <a:ext cx="19716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87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Wee Willie Winkie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 Willie Winkie</dc:title>
  <dc:creator>Nina</dc:creator>
  <cp:lastModifiedBy>Nina</cp:lastModifiedBy>
  <cp:revision>8</cp:revision>
  <dcterms:created xsi:type="dcterms:W3CDTF">2017-04-26T08:13:15Z</dcterms:created>
  <dcterms:modified xsi:type="dcterms:W3CDTF">2017-04-26T08:37:55Z</dcterms:modified>
</cp:coreProperties>
</file>