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14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1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6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77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9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9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6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8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B4DA8-DA5F-4B98-B6A8-0B938BD22B94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A3AF-F6BC-41FA-B243-138DE0B3E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1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need a holiday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388296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break /</a:t>
            </a:r>
            <a:r>
              <a:rPr lang="en-US" b="1" dirty="0" err="1" smtClean="0"/>
              <a:t>breɪk</a:t>
            </a:r>
            <a:r>
              <a:rPr lang="en-US" b="1" dirty="0" smtClean="0"/>
              <a:t>/ </a:t>
            </a:r>
            <a:r>
              <a:rPr lang="en-US" dirty="0" smtClean="0"/>
              <a:t>a time away from work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book /</a:t>
            </a:r>
            <a:r>
              <a:rPr lang="en-US" b="1" dirty="0" err="1" smtClean="0"/>
              <a:t>bʊk</a:t>
            </a:r>
            <a:r>
              <a:rPr lang="en-US" b="1" dirty="0" smtClean="0"/>
              <a:t>/ </a:t>
            </a:r>
            <a:r>
              <a:rPr lang="en-US" dirty="0" smtClean="0"/>
              <a:t>to make reservation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check in /</a:t>
            </a:r>
            <a:r>
              <a:rPr lang="en-US" b="1" dirty="0" err="1" smtClean="0"/>
              <a:t>tʃek</a:t>
            </a:r>
            <a:r>
              <a:rPr lang="en-US" b="1" dirty="0" smtClean="0"/>
              <a:t>/</a:t>
            </a:r>
            <a:r>
              <a:rPr lang="en-US" dirty="0" smtClean="0"/>
              <a:t>– to report that you have arrived at a hotel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convention /</a:t>
            </a:r>
            <a:r>
              <a:rPr lang="en-US" b="1" dirty="0" err="1" smtClean="0"/>
              <a:t>kənˈvenʃən</a:t>
            </a:r>
            <a:r>
              <a:rPr lang="en-US" b="1" dirty="0" smtClean="0"/>
              <a:t>/ </a:t>
            </a:r>
            <a:r>
              <a:rPr lang="en-US" dirty="0" smtClean="0"/>
              <a:t>a formal meeting of people who do a particular job</a:t>
            </a:r>
            <a:r>
              <a:rPr lang="hr-HR" smtClean="0"/>
              <a:t> (skup, sastanak)</a:t>
            </a:r>
            <a:r>
              <a:rPr lang="en-US" smtClean="0"/>
              <a:t> </a:t>
            </a:r>
            <a:endParaRPr lang="en-US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8" y="332656"/>
            <a:ext cx="416046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8" y="1700808"/>
            <a:ext cx="411384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93741"/>
            <a:ext cx="3168351" cy="92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na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8" y="5373216"/>
            <a:ext cx="4122508" cy="61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124744"/>
            <a:ext cx="86409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259632" y="2852936"/>
            <a:ext cx="90790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627784" y="4005064"/>
            <a:ext cx="864096" cy="51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flipV="1">
            <a:off x="683568" y="4463401"/>
            <a:ext cx="36998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99792" y="5877272"/>
            <a:ext cx="136815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57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words and translate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.............. </a:t>
            </a:r>
            <a:r>
              <a:rPr lang="hr-HR" dirty="0" smtClean="0"/>
              <a:t>/</a:t>
            </a:r>
            <a:r>
              <a:rPr lang="hr-HR" dirty="0" err="1" smtClean="0"/>
              <a:t>breɪk</a:t>
            </a:r>
            <a:r>
              <a:rPr lang="hr-HR" dirty="0" smtClean="0"/>
              <a:t>/ </a:t>
            </a:r>
          </a:p>
          <a:p>
            <a:pPr marL="0" indent="0">
              <a:buNone/>
            </a:pPr>
            <a:r>
              <a:rPr lang="hr-HR" dirty="0" smtClean="0"/>
              <a:t>............... </a:t>
            </a:r>
            <a:r>
              <a:rPr lang="hr-HR" dirty="0"/>
              <a:t>/</a:t>
            </a:r>
            <a:r>
              <a:rPr lang="hr-HR" dirty="0" err="1"/>
              <a:t>bʊk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 /</a:t>
            </a:r>
            <a:r>
              <a:rPr lang="hr-HR" dirty="0" err="1" smtClean="0"/>
              <a:t>tʃek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 smtClean="0"/>
              <a:t>...............  </a:t>
            </a:r>
            <a:r>
              <a:rPr lang="en-GB" dirty="0" smtClean="0"/>
              <a:t>/</a:t>
            </a:r>
            <a:r>
              <a:rPr lang="en-GB" dirty="0" err="1"/>
              <a:t>kənˈvenʃən</a:t>
            </a:r>
            <a:r>
              <a:rPr lang="en-GB" dirty="0" smtClean="0"/>
              <a:t>/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 smtClean="0"/>
              <a:t>E. g. </a:t>
            </a:r>
          </a:p>
          <a:p>
            <a:pPr marL="0" indent="0">
              <a:buNone/>
            </a:pPr>
            <a:r>
              <a:rPr lang="en-US" dirty="0" smtClean="0"/>
              <a:t>break  /</a:t>
            </a:r>
            <a:r>
              <a:rPr lang="en-US" dirty="0" err="1" smtClean="0"/>
              <a:t>breɪk</a:t>
            </a:r>
            <a:r>
              <a:rPr lang="en-US" dirty="0" smtClean="0"/>
              <a:t>/ </a:t>
            </a:r>
            <a:r>
              <a:rPr lang="en-US" dirty="0" err="1" smtClean="0"/>
              <a:t>odmor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2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 need a holiday</vt:lpstr>
      <vt:lpstr>PowerPoint Presentation</vt:lpstr>
      <vt:lpstr>Write the words and translate them.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need a holiday</dc:title>
  <dc:creator>Nina</dc:creator>
  <cp:lastModifiedBy>Nina</cp:lastModifiedBy>
  <cp:revision>9</cp:revision>
  <dcterms:created xsi:type="dcterms:W3CDTF">2017-04-15T08:15:27Z</dcterms:created>
  <dcterms:modified xsi:type="dcterms:W3CDTF">2017-04-23T18:56:00Z</dcterms:modified>
</cp:coreProperties>
</file>