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54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1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9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5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9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1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0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40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175B-F24C-4B68-8DA9-C589DA0CE3FF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539DF-533E-4082-847F-59C5A177A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45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Teenscene</a:t>
            </a:r>
            <a:r>
              <a:rPr lang="en-US" dirty="0" smtClean="0"/>
              <a:t> jobs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4807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application form </a:t>
            </a:r>
            <a:r>
              <a:rPr lang="en-US" dirty="0" smtClean="0"/>
              <a:t>– an official request in a form of a letter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advert /ˈ</a:t>
            </a:r>
            <a:r>
              <a:rPr lang="en-US" b="1" dirty="0" err="1" smtClean="0"/>
              <a:t>ædvɜːt</a:t>
            </a:r>
            <a:r>
              <a:rPr lang="en-US" b="1" dirty="0" smtClean="0"/>
              <a:t>/ </a:t>
            </a:r>
            <a:r>
              <a:rPr lang="en-US" dirty="0" smtClean="0"/>
              <a:t>an advertisement </a:t>
            </a:r>
            <a:endParaRPr lang="en-US" dirty="0"/>
          </a:p>
        </p:txBody>
      </p:sp>
      <p:pic>
        <p:nvPicPr>
          <p:cNvPr id="1026" name="Picture 2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86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857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469060" y="620688"/>
            <a:ext cx="1246956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38" y="2636913"/>
            <a:ext cx="3110579" cy="180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7746" y="1219592"/>
            <a:ext cx="151216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69060" y="1219592"/>
            <a:ext cx="5268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38829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m</a:t>
            </a:r>
            <a:r>
              <a:rPr lang="en-US" b="1" dirty="0" smtClean="0"/>
              <a:t>ale</a:t>
            </a:r>
            <a:r>
              <a:rPr lang="hr-HR" b="1" dirty="0" smtClean="0"/>
              <a:t> </a:t>
            </a:r>
            <a:r>
              <a:rPr lang="en-US" b="1" dirty="0" smtClean="0"/>
              <a:t>/</a:t>
            </a:r>
            <a:r>
              <a:rPr lang="en-US" b="1" dirty="0" err="1" smtClean="0"/>
              <a:t>meɪl</a:t>
            </a:r>
            <a:r>
              <a:rPr lang="en-US" b="1" dirty="0" smtClean="0"/>
              <a:t>/</a:t>
            </a:r>
            <a:r>
              <a:rPr lang="hr-HR" b="1" dirty="0" smtClean="0"/>
              <a:t> </a:t>
            </a:r>
            <a:r>
              <a:rPr lang="en-US" dirty="0" smtClean="0"/>
              <a:t>  a boy</a:t>
            </a:r>
          </a:p>
          <a:p>
            <a:pPr marL="0" indent="0">
              <a:buNone/>
            </a:pPr>
            <a:r>
              <a:rPr lang="en-US" b="1" dirty="0" smtClean="0"/>
              <a:t>female</a:t>
            </a:r>
            <a:r>
              <a:rPr lang="en-US" dirty="0" smtClean="0"/>
              <a:t> </a:t>
            </a:r>
            <a:r>
              <a:rPr lang="hr-HR" dirty="0" smtClean="0"/>
              <a:t>/</a:t>
            </a:r>
            <a:r>
              <a:rPr lang="hr-HR" dirty="0"/>
              <a:t>ˈ</a:t>
            </a:r>
            <a:r>
              <a:rPr lang="hr-HR" dirty="0" err="1"/>
              <a:t>fiːmeɪl</a:t>
            </a:r>
            <a:r>
              <a:rPr lang="hr-HR" dirty="0" smtClean="0"/>
              <a:t>/</a:t>
            </a:r>
            <a:r>
              <a:rPr lang="hr-HR" dirty="0"/>
              <a:t> </a:t>
            </a:r>
            <a:r>
              <a:rPr lang="en-US" dirty="0" smtClean="0"/>
              <a:t> a girl</a:t>
            </a:r>
          </a:p>
          <a:p>
            <a:pPr marL="0" indent="0">
              <a:buNone/>
            </a:pPr>
            <a:r>
              <a:rPr lang="en-US" b="1" dirty="0" smtClean="0"/>
              <a:t>hard-working /ˌ</a:t>
            </a:r>
            <a:r>
              <a:rPr lang="en-US" b="1" dirty="0" err="1" smtClean="0"/>
              <a:t>hɑːdˈwɜːkɪŋ</a:t>
            </a:r>
            <a:r>
              <a:rPr lang="en-US" b="1" dirty="0" smtClean="0"/>
              <a:t>/ </a:t>
            </a:r>
            <a:r>
              <a:rPr lang="en-US" dirty="0" smtClean="0"/>
              <a:t>always doing a lot of work</a:t>
            </a:r>
            <a:r>
              <a:rPr lang="hr-HR" dirty="0" smtClean="0"/>
              <a:t>, marljiv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style hair </a:t>
            </a:r>
            <a:r>
              <a:rPr lang="en-US" dirty="0" smtClean="0"/>
              <a:t>– do hair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extra /ˈ</a:t>
            </a:r>
            <a:r>
              <a:rPr lang="en-US" b="1" dirty="0" err="1" smtClean="0"/>
              <a:t>ekstrə</a:t>
            </a:r>
            <a:r>
              <a:rPr lang="en-US" b="1" dirty="0" smtClean="0"/>
              <a:t>/ </a:t>
            </a:r>
            <a:r>
              <a:rPr lang="en-US" dirty="0" smtClean="0"/>
              <a:t>a person in a film who does not have a speaking part (e. g. in a crowd), statist </a:t>
            </a:r>
          </a:p>
          <a:p>
            <a:pPr marL="0" indent="0">
              <a:buNone/>
            </a:pPr>
            <a:r>
              <a:rPr lang="en-US" b="1" dirty="0" smtClean="0"/>
              <a:t>confident /ˈ</a:t>
            </a:r>
            <a:r>
              <a:rPr lang="en-US" b="1" dirty="0" err="1" smtClean="0"/>
              <a:t>kɒnfɪdənt</a:t>
            </a:r>
            <a:r>
              <a:rPr lang="en-US" b="1" dirty="0" smtClean="0"/>
              <a:t>/ </a:t>
            </a:r>
          </a:p>
          <a:p>
            <a:pPr marL="0" indent="0">
              <a:buNone/>
            </a:pPr>
            <a:r>
              <a:rPr lang="en-US" dirty="0" smtClean="0"/>
              <a:t>self-assured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7" y="301620"/>
            <a:ext cx="455580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8" y="1772815"/>
            <a:ext cx="4320480" cy="14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573016"/>
            <a:ext cx="421481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5157192"/>
            <a:ext cx="453650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556792"/>
            <a:ext cx="72008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19872" y="1052736"/>
            <a:ext cx="43204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576" y="1124744"/>
            <a:ext cx="129614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43808" y="2348880"/>
            <a:ext cx="3600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4437112"/>
            <a:ext cx="6480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55776" y="5733256"/>
            <a:ext cx="6480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552728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b="1" dirty="0" smtClean="0"/>
              <a:t>duty /ˈ</a:t>
            </a:r>
            <a:r>
              <a:rPr lang="en-US" b="1" dirty="0" err="1" smtClean="0"/>
              <a:t>dʒuːti</a:t>
            </a:r>
            <a:r>
              <a:rPr lang="en-US" b="1" dirty="0" smtClean="0"/>
              <a:t>/ </a:t>
            </a:r>
            <a:r>
              <a:rPr lang="en-US" dirty="0" smtClean="0"/>
              <a:t>something you have to do as a part of your job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polite</a:t>
            </a:r>
            <a:r>
              <a:rPr lang="en-US" dirty="0" smtClean="0"/>
              <a:t> /</a:t>
            </a:r>
            <a:r>
              <a:rPr lang="en-US" dirty="0" err="1" smtClean="0"/>
              <a:t>pəˈlaɪt</a:t>
            </a:r>
            <a:r>
              <a:rPr lang="en-US" dirty="0" smtClean="0"/>
              <a:t>/ mannerly, civil</a:t>
            </a:r>
          </a:p>
          <a:p>
            <a:pPr marL="0" indent="0">
              <a:buNone/>
            </a:pPr>
            <a:r>
              <a:rPr lang="en-US" b="1" dirty="0" smtClean="0"/>
              <a:t> under pressure </a:t>
            </a:r>
            <a:r>
              <a:rPr lang="en-US" dirty="0" smtClean="0"/>
              <a:t>/ˈ</a:t>
            </a:r>
            <a:r>
              <a:rPr lang="en-US" dirty="0" err="1" smtClean="0"/>
              <a:t>preʃər</a:t>
            </a:r>
            <a:r>
              <a:rPr lang="en-US" dirty="0" smtClean="0"/>
              <a:t>/ in a difficult situation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smart  /</a:t>
            </a:r>
            <a:r>
              <a:rPr lang="en-US" b="1" dirty="0" err="1" smtClean="0"/>
              <a:t>smɑːt</a:t>
            </a:r>
            <a:r>
              <a:rPr lang="en-US" b="1" dirty="0" smtClean="0"/>
              <a:t>/ </a:t>
            </a:r>
            <a:r>
              <a:rPr lang="en-US" dirty="0" smtClean="0"/>
              <a:t>having a clean and tidy appearance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wage /</a:t>
            </a:r>
            <a:r>
              <a:rPr lang="en-US" b="1" dirty="0" err="1" smtClean="0"/>
              <a:t>weɪdʒ</a:t>
            </a:r>
            <a:r>
              <a:rPr lang="en-US" b="1" dirty="0" smtClean="0"/>
              <a:t>/  </a:t>
            </a:r>
            <a:r>
              <a:rPr lang="en-US" dirty="0" smtClean="0"/>
              <a:t>money that is paid every week, </a:t>
            </a:r>
            <a:r>
              <a:rPr lang="en-US" dirty="0" err="1" smtClean="0"/>
              <a:t>nadnica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0386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na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3924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in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23289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ina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" y="5301208"/>
            <a:ext cx="435911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045" y="1196752"/>
            <a:ext cx="53853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07504" y="2564904"/>
            <a:ext cx="50405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75856" y="2348880"/>
            <a:ext cx="11521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96601" y="4725144"/>
            <a:ext cx="8072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55776" y="5733256"/>
            <a:ext cx="6480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388296" cy="65527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responsible /</a:t>
            </a:r>
            <a:r>
              <a:rPr lang="en-US" b="1" dirty="0" err="1" smtClean="0"/>
              <a:t>rɪˈspɒnsəbəl</a:t>
            </a:r>
            <a:r>
              <a:rPr lang="en-US" b="1" dirty="0" smtClean="0"/>
              <a:t>/ </a:t>
            </a:r>
            <a:r>
              <a:rPr lang="en-US" dirty="0" smtClean="0"/>
              <a:t>having a good judgement and the ability to act correctly, </a:t>
            </a:r>
            <a:r>
              <a:rPr lang="en-US" dirty="0" err="1" smtClean="0"/>
              <a:t>odgovoran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reliable ​ /</a:t>
            </a:r>
            <a:r>
              <a:rPr lang="en-US" b="1" dirty="0" err="1" smtClean="0"/>
              <a:t>rɪˈlaɪəbəl</a:t>
            </a:r>
            <a:r>
              <a:rPr lang="en-US" b="1" dirty="0" smtClean="0"/>
              <a:t>/ </a:t>
            </a:r>
            <a:r>
              <a:rPr lang="en-US" dirty="0" smtClean="0"/>
              <a:t>someone who can be trusted, </a:t>
            </a:r>
            <a:r>
              <a:rPr lang="en-US" dirty="0" err="1" smtClean="0"/>
              <a:t>pouzdan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involve /</a:t>
            </a:r>
            <a:r>
              <a:rPr lang="en-US" b="1" dirty="0" err="1" smtClean="0"/>
              <a:t>ɪnˈvɒlv</a:t>
            </a:r>
            <a:r>
              <a:rPr lang="en-US" b="1" dirty="0" smtClean="0"/>
              <a:t>/ </a:t>
            </a:r>
            <a:r>
              <a:rPr lang="en-US" dirty="0" smtClean="0"/>
              <a:t>include, </a:t>
            </a:r>
            <a:r>
              <a:rPr lang="en-US" dirty="0" err="1" smtClean="0"/>
              <a:t>uključiti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trolley /ˈ</a:t>
            </a:r>
            <a:r>
              <a:rPr lang="en-US" b="1" dirty="0" err="1" smtClean="0"/>
              <a:t>trɒli</a:t>
            </a:r>
            <a:r>
              <a:rPr lang="en-US" b="1" dirty="0" smtClean="0"/>
              <a:t>/ </a:t>
            </a:r>
            <a:endParaRPr lang="en-US" b="1" dirty="0"/>
          </a:p>
        </p:txBody>
      </p:sp>
      <p:pic>
        <p:nvPicPr>
          <p:cNvPr id="4098" name="Picture 2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58192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na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37954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in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97" y="4869160"/>
            <a:ext cx="1501775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73019" y="1412776"/>
            <a:ext cx="122413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79912" y="1484784"/>
            <a:ext cx="86409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79712" y="3573016"/>
            <a:ext cx="10081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97155" y="4365104"/>
            <a:ext cx="898781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the words and translate them.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........... /ˈ</a:t>
            </a:r>
            <a:r>
              <a:rPr lang="en-GB" dirty="0" err="1"/>
              <a:t>ædvɜːt</a:t>
            </a:r>
            <a:r>
              <a:rPr lang="en-GB" dirty="0"/>
              <a:t>/ </a:t>
            </a:r>
          </a:p>
          <a:p>
            <a:pPr marL="0" indent="0">
              <a:buNone/>
            </a:pPr>
            <a:r>
              <a:rPr lang="en-GB" dirty="0"/>
              <a:t>........... /ˌ</a:t>
            </a:r>
            <a:r>
              <a:rPr lang="en-GB" dirty="0" err="1"/>
              <a:t>hɑːdˈwɜːkɪŋ</a:t>
            </a:r>
            <a:r>
              <a:rPr lang="en-GB" dirty="0"/>
              <a:t>/ </a:t>
            </a:r>
          </a:p>
          <a:p>
            <a:pPr marL="0" indent="0">
              <a:buNone/>
            </a:pPr>
            <a:r>
              <a:rPr lang="en-GB" dirty="0"/>
              <a:t>........... /</a:t>
            </a:r>
            <a:r>
              <a:rPr lang="en-GB" dirty="0" err="1"/>
              <a:t>meɪl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GB" dirty="0"/>
              <a:t>........... /ˈ</a:t>
            </a:r>
            <a:r>
              <a:rPr lang="en-GB" dirty="0" err="1"/>
              <a:t>fiːmeɪl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GB" dirty="0"/>
              <a:t>........... /ˈ</a:t>
            </a:r>
            <a:r>
              <a:rPr lang="en-GB" dirty="0" err="1"/>
              <a:t>ekstrə</a:t>
            </a:r>
            <a:r>
              <a:rPr lang="en-GB" dirty="0"/>
              <a:t>/ </a:t>
            </a:r>
          </a:p>
          <a:p>
            <a:pPr marL="0" indent="0">
              <a:buNone/>
            </a:pPr>
            <a:r>
              <a:rPr lang="en-GB" dirty="0"/>
              <a:t>............ /ˈ</a:t>
            </a:r>
            <a:r>
              <a:rPr lang="en-GB" dirty="0" err="1"/>
              <a:t>kɒnfɪdənt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GB" dirty="0"/>
              <a:t> ........... /ˈ</a:t>
            </a:r>
            <a:r>
              <a:rPr lang="en-GB" dirty="0" err="1"/>
              <a:t>dʒuːti</a:t>
            </a:r>
            <a:r>
              <a:rPr lang="en-GB" dirty="0"/>
              <a:t>/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3928" y="1124744"/>
            <a:ext cx="4762872" cy="554461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............. /</a:t>
            </a:r>
            <a:r>
              <a:rPr lang="hr-HR" dirty="0" err="1"/>
              <a:t>pə</a:t>
            </a:r>
            <a:r>
              <a:rPr lang="hr-HR" dirty="0"/>
              <a:t>ˈ</a:t>
            </a:r>
            <a:r>
              <a:rPr lang="hr-HR" dirty="0" err="1"/>
              <a:t>laɪt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............. /ˈ</a:t>
            </a:r>
            <a:r>
              <a:rPr lang="hr-HR" dirty="0" err="1"/>
              <a:t>preʃər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............. /</a:t>
            </a:r>
            <a:r>
              <a:rPr lang="hr-HR" dirty="0" err="1"/>
              <a:t>smɑːt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.............. /</a:t>
            </a:r>
            <a:r>
              <a:rPr lang="hr-HR" dirty="0" err="1"/>
              <a:t>weɪdʒ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............. /</a:t>
            </a:r>
            <a:r>
              <a:rPr lang="hr-HR" dirty="0" err="1"/>
              <a:t>rɪ</a:t>
            </a:r>
            <a:r>
              <a:rPr lang="hr-HR" dirty="0"/>
              <a:t>ˈ</a:t>
            </a:r>
            <a:r>
              <a:rPr lang="hr-HR" dirty="0" err="1"/>
              <a:t>spɒnsəbəl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.............. /</a:t>
            </a:r>
            <a:r>
              <a:rPr lang="hr-HR" dirty="0" err="1"/>
              <a:t>rɪ</a:t>
            </a:r>
            <a:r>
              <a:rPr lang="hr-HR" dirty="0"/>
              <a:t>ˈ</a:t>
            </a:r>
            <a:r>
              <a:rPr lang="hr-HR" dirty="0" err="1"/>
              <a:t>laɪəbəl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.............. /</a:t>
            </a:r>
            <a:r>
              <a:rPr lang="hr-HR" dirty="0" err="1"/>
              <a:t>ɪn</a:t>
            </a:r>
            <a:r>
              <a:rPr lang="hr-HR" dirty="0"/>
              <a:t>ˈ</a:t>
            </a:r>
            <a:r>
              <a:rPr lang="hr-HR" dirty="0" err="1"/>
              <a:t>vɒlv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............ /ˈ</a:t>
            </a:r>
            <a:r>
              <a:rPr lang="hr-HR" dirty="0" err="1"/>
              <a:t>trɒli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E. g. </a:t>
            </a:r>
          </a:p>
          <a:p>
            <a:pPr marL="0" indent="0">
              <a:buNone/>
            </a:pPr>
            <a:r>
              <a:rPr lang="en-US" dirty="0" smtClean="0"/>
              <a:t>advert /ˈ</a:t>
            </a:r>
            <a:r>
              <a:rPr lang="en-US" dirty="0" err="1" smtClean="0"/>
              <a:t>ædvɜːt</a:t>
            </a:r>
            <a:r>
              <a:rPr lang="en-US" dirty="0" smtClean="0"/>
              <a:t>/ </a:t>
            </a:r>
            <a:r>
              <a:rPr lang="en-US" dirty="0" err="1" smtClean="0"/>
              <a:t>oglas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289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Teenscene jobs</vt:lpstr>
      <vt:lpstr>PowerPoint Presentation</vt:lpstr>
      <vt:lpstr>PowerPoint Presentation</vt:lpstr>
      <vt:lpstr>PowerPoint Presentation</vt:lpstr>
      <vt:lpstr>PowerPoint Presentation</vt:lpstr>
      <vt:lpstr>Write the words and translate them.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Teenscene jobs</dc:title>
  <dc:creator>Nina</dc:creator>
  <cp:lastModifiedBy>Nina</cp:lastModifiedBy>
  <cp:revision>20</cp:revision>
  <dcterms:created xsi:type="dcterms:W3CDTF">2017-04-15T08:42:12Z</dcterms:created>
  <dcterms:modified xsi:type="dcterms:W3CDTF">2017-04-23T18:53:34Z</dcterms:modified>
</cp:coreProperties>
</file>