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41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A4D7-C10C-4F66-B7DA-2834DA314E03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32DF-17A2-48DE-B440-CE2BF1D1D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2679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A4D7-C10C-4F66-B7DA-2834DA314E03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32DF-17A2-48DE-B440-CE2BF1D1D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914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A4D7-C10C-4F66-B7DA-2834DA314E03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32DF-17A2-48DE-B440-CE2BF1D1D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34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A4D7-C10C-4F66-B7DA-2834DA314E03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32DF-17A2-48DE-B440-CE2BF1D1D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509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A4D7-C10C-4F66-B7DA-2834DA314E03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32DF-17A2-48DE-B440-CE2BF1D1D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1646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A4D7-C10C-4F66-B7DA-2834DA314E03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32DF-17A2-48DE-B440-CE2BF1D1D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697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A4D7-C10C-4F66-B7DA-2834DA314E03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32DF-17A2-48DE-B440-CE2BF1D1D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380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A4D7-C10C-4F66-B7DA-2834DA314E03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32DF-17A2-48DE-B440-CE2BF1D1D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0640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A4D7-C10C-4F66-B7DA-2834DA314E03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32DF-17A2-48DE-B440-CE2BF1D1D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370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A4D7-C10C-4F66-B7DA-2834DA314E03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32DF-17A2-48DE-B440-CE2BF1D1D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772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A4D7-C10C-4F66-B7DA-2834DA314E03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32DF-17A2-48DE-B440-CE2BF1D1D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358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2A4D7-C10C-4F66-B7DA-2834DA314E03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232DF-17A2-48DE-B440-CE2BF1D1D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149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 smtClean="0"/>
              <a:t>Teenagers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money</a:t>
            </a:r>
            <a:r>
              <a:rPr lang="hr-HR" dirty="0" smtClean="0"/>
              <a:t>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err="1" smtClean="0"/>
              <a:t>Vocabulary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289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3968" y="188640"/>
            <a:ext cx="4680520" cy="6408712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pocket money /ˈ</a:t>
            </a:r>
            <a:r>
              <a:rPr lang="en-US" b="1" dirty="0" err="1" smtClean="0"/>
              <a:t>pɒkɪt</a:t>
            </a:r>
            <a:r>
              <a:rPr lang="en-US" b="1" dirty="0" smtClean="0"/>
              <a:t> ˌ</a:t>
            </a:r>
            <a:r>
              <a:rPr lang="en-US" b="1" dirty="0" err="1" smtClean="0"/>
              <a:t>mʌni</a:t>
            </a:r>
            <a:r>
              <a:rPr lang="en-US" b="1" dirty="0" smtClean="0"/>
              <a:t>/</a:t>
            </a:r>
          </a:p>
          <a:p>
            <a:pPr marL="0" indent="0">
              <a:buNone/>
            </a:pPr>
            <a:r>
              <a:rPr lang="en-US" dirty="0" smtClean="0"/>
              <a:t>the money that parents regularly give to their children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hoover the floor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wash up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set the table</a:t>
            </a:r>
            <a:endParaRPr lang="en-US" b="1" dirty="0"/>
          </a:p>
        </p:txBody>
      </p:sp>
      <p:pic>
        <p:nvPicPr>
          <p:cNvPr id="1027" name="Picture 3" descr="C:\Users\Nina\Desktop\Untitled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4664"/>
            <a:ext cx="403860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Nina\Desktop\Untitle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420888"/>
            <a:ext cx="3920604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6540" y="2106720"/>
            <a:ext cx="1584176" cy="1401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6540" y="3861047"/>
            <a:ext cx="1535900" cy="1153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402" y="5229200"/>
            <a:ext cx="1716038" cy="1473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691680" y="908720"/>
            <a:ext cx="10801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251520" y="3284984"/>
            <a:ext cx="10801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1547664" y="3284984"/>
            <a:ext cx="520142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231740" y="3307843"/>
            <a:ext cx="972108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123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8640"/>
            <a:ext cx="4244280" cy="6408712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 part-time job </a:t>
            </a:r>
            <a:r>
              <a:rPr lang="en-US" dirty="0" smtClean="0"/>
              <a:t>– you work only few hours a day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err="1" smtClean="0"/>
              <a:t>restiction</a:t>
            </a:r>
            <a:r>
              <a:rPr lang="en-US" b="1" dirty="0" smtClean="0"/>
              <a:t>  /</a:t>
            </a:r>
            <a:r>
              <a:rPr lang="en-US" b="1" dirty="0" err="1" smtClean="0"/>
              <a:t>rɪˈstrɪkʃən</a:t>
            </a:r>
            <a:r>
              <a:rPr lang="en-US" b="1" dirty="0" smtClean="0"/>
              <a:t>/ </a:t>
            </a:r>
            <a:r>
              <a:rPr lang="en-US" dirty="0" smtClean="0"/>
              <a:t>limit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building site /ˈ</a:t>
            </a:r>
            <a:r>
              <a:rPr lang="en-US" b="1" dirty="0" err="1" smtClean="0"/>
              <a:t>bɪldɪŋ</a:t>
            </a:r>
            <a:r>
              <a:rPr lang="en-US" b="1" dirty="0" smtClean="0"/>
              <a:t> ˌ</a:t>
            </a:r>
            <a:r>
              <a:rPr lang="en-US" b="1" dirty="0" err="1" smtClean="0"/>
              <a:t>saɪt</a:t>
            </a:r>
            <a:r>
              <a:rPr lang="en-US" b="1" dirty="0" smtClean="0"/>
              <a:t>/ </a:t>
            </a:r>
            <a:endParaRPr lang="en-US" b="1" dirty="0"/>
          </a:p>
        </p:txBody>
      </p:sp>
      <p:pic>
        <p:nvPicPr>
          <p:cNvPr id="2050" name="Picture 2" descr="C:\Users\Nina\Desktop\Untitled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92696"/>
            <a:ext cx="4038600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Nina\Desktop\Untitle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613" y="1755777"/>
            <a:ext cx="4169284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Nina\Desktop\Untitled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789040"/>
            <a:ext cx="4392487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861048"/>
            <a:ext cx="3383657" cy="2030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691680" y="1196752"/>
            <a:ext cx="1008112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323528" y="2852936"/>
            <a:ext cx="720079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3556708" y="4239423"/>
            <a:ext cx="864096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065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Write the words and translate them.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10744" cy="4525963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............./ˈ</a:t>
            </a:r>
            <a:r>
              <a:rPr lang="hr-HR" dirty="0" err="1" smtClean="0"/>
              <a:t>pɒkɪt</a:t>
            </a:r>
            <a:r>
              <a:rPr lang="hr-HR" dirty="0" smtClean="0"/>
              <a:t> ˌ</a:t>
            </a:r>
            <a:r>
              <a:rPr lang="hr-HR" dirty="0" err="1" smtClean="0"/>
              <a:t>mʌni</a:t>
            </a:r>
            <a:r>
              <a:rPr lang="hr-HR" dirty="0" smtClean="0"/>
              <a:t>/</a:t>
            </a:r>
          </a:p>
          <a:p>
            <a:pPr marL="0" indent="0">
              <a:buNone/>
            </a:pPr>
            <a:r>
              <a:rPr lang="hr-HR" dirty="0" smtClean="0"/>
              <a:t>........... /</a:t>
            </a:r>
            <a:r>
              <a:rPr lang="hr-HR" dirty="0" err="1" smtClean="0"/>
              <a:t>rɪ</a:t>
            </a:r>
            <a:r>
              <a:rPr lang="hr-HR" dirty="0" smtClean="0"/>
              <a:t>ˈ</a:t>
            </a:r>
            <a:r>
              <a:rPr lang="hr-HR" dirty="0" err="1" smtClean="0"/>
              <a:t>strɪkʃən</a:t>
            </a:r>
            <a:r>
              <a:rPr lang="hr-HR" dirty="0" smtClean="0"/>
              <a:t>/ </a:t>
            </a:r>
          </a:p>
          <a:p>
            <a:pPr marL="0" indent="0">
              <a:buNone/>
            </a:pPr>
            <a:r>
              <a:rPr lang="hr-HR" dirty="0" smtClean="0"/>
              <a:t>........... </a:t>
            </a:r>
            <a:r>
              <a:rPr lang="hr-HR" dirty="0"/>
              <a:t>/ˈ</a:t>
            </a:r>
            <a:r>
              <a:rPr lang="hr-HR" dirty="0" err="1"/>
              <a:t>bɪldɪŋ</a:t>
            </a:r>
            <a:r>
              <a:rPr lang="hr-HR" dirty="0"/>
              <a:t> ˌ</a:t>
            </a:r>
            <a:r>
              <a:rPr lang="hr-HR" dirty="0" err="1"/>
              <a:t>saɪt</a:t>
            </a:r>
            <a:r>
              <a:rPr lang="hr-HR" dirty="0"/>
              <a:t>/ 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.......... </a:t>
            </a:r>
            <a:r>
              <a:rPr lang="hr-HR" dirty="0"/>
              <a:t>/ˈ</a:t>
            </a:r>
            <a:r>
              <a:rPr lang="hr-HR" dirty="0" err="1" smtClean="0"/>
              <a:t>huːvə</a:t>
            </a:r>
            <a:r>
              <a:rPr lang="hr-HR" dirty="0" smtClean="0"/>
              <a:t>/</a:t>
            </a:r>
          </a:p>
          <a:p>
            <a:pPr marL="0" indent="0">
              <a:buNone/>
            </a:pPr>
            <a:r>
              <a:rPr lang="hr-HR" dirty="0" smtClean="0"/>
              <a:t>.......... /’</a:t>
            </a:r>
            <a:r>
              <a:rPr lang="hr-HR" dirty="0" err="1" smtClean="0"/>
              <a:t>wɒʃ</a:t>
            </a:r>
            <a:r>
              <a:rPr lang="hr-HR" dirty="0" smtClean="0"/>
              <a:t>’</a:t>
            </a:r>
            <a:r>
              <a:rPr lang="el-GR" dirty="0" smtClean="0">
                <a:latin typeface="Calibri"/>
              </a:rPr>
              <a:t>ᴧ</a:t>
            </a:r>
            <a:r>
              <a:rPr lang="hr-HR" dirty="0" smtClean="0">
                <a:latin typeface="Calibri"/>
              </a:rPr>
              <a:t>p</a:t>
            </a:r>
            <a:r>
              <a:rPr lang="hr-HR" dirty="0" smtClean="0"/>
              <a:t>/</a:t>
            </a:r>
          </a:p>
          <a:p>
            <a:pPr marL="0" indent="0">
              <a:buNone/>
            </a:pPr>
            <a:r>
              <a:rPr lang="hr-HR" dirty="0" smtClean="0"/>
              <a:t>........ </a:t>
            </a:r>
            <a:r>
              <a:rPr lang="hr-HR" dirty="0"/>
              <a:t>/ˌ</a:t>
            </a:r>
            <a:r>
              <a:rPr lang="hr-HR" dirty="0" err="1"/>
              <a:t>pɑːt</a:t>
            </a:r>
            <a:r>
              <a:rPr lang="hr-HR" dirty="0"/>
              <a:t>ˈ</a:t>
            </a:r>
            <a:r>
              <a:rPr lang="hr-HR" dirty="0" err="1"/>
              <a:t>taɪm</a:t>
            </a:r>
            <a:r>
              <a:rPr lang="hr-HR" dirty="0"/>
              <a:t>/ 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39952" y="1600200"/>
            <a:ext cx="4824536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E. g. </a:t>
            </a:r>
          </a:p>
          <a:p>
            <a:pPr marL="0" indent="0">
              <a:buNone/>
            </a:pPr>
            <a:r>
              <a:rPr lang="en-US" dirty="0" smtClean="0"/>
              <a:t>pocket money /</a:t>
            </a:r>
            <a:r>
              <a:rPr lang="en-US" dirty="0" err="1" smtClean="0"/>
              <a:t>pɒkɪt</a:t>
            </a:r>
            <a:r>
              <a:rPr lang="en-US" dirty="0" smtClean="0"/>
              <a:t> ˌ</a:t>
            </a:r>
            <a:r>
              <a:rPr lang="en-US" dirty="0" err="1" smtClean="0"/>
              <a:t>mʌni</a:t>
            </a:r>
            <a:r>
              <a:rPr lang="en-US" dirty="0" smtClean="0"/>
              <a:t>/ </a:t>
            </a:r>
            <a:r>
              <a:rPr lang="en-US" dirty="0" err="1" smtClean="0"/>
              <a:t>džeparac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212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111</Words>
  <Application>Microsoft Office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Teenagers and money </vt:lpstr>
      <vt:lpstr>PowerPoint Presentation</vt:lpstr>
      <vt:lpstr>PowerPoint Presentation</vt:lpstr>
      <vt:lpstr>Write the words and translate them.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Teenagers and money </dc:title>
  <dc:creator>Nina</dc:creator>
  <cp:lastModifiedBy>Nina</cp:lastModifiedBy>
  <cp:revision>10</cp:revision>
  <dcterms:created xsi:type="dcterms:W3CDTF">2017-04-15T10:41:01Z</dcterms:created>
  <dcterms:modified xsi:type="dcterms:W3CDTF">2017-04-23T18:48:36Z</dcterms:modified>
</cp:coreProperties>
</file>