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7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91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4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0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64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8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4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7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77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5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2A4D7-C10C-4F66-B7DA-2834DA314E0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32DF-17A2-48DE-B440-CE2BF1D1D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4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Teenagers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money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8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188640"/>
            <a:ext cx="468052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pocket money /ˈ</a:t>
            </a:r>
            <a:r>
              <a:rPr lang="en-US" b="1" dirty="0" err="1" smtClean="0"/>
              <a:t>pɒkɪt</a:t>
            </a:r>
            <a:r>
              <a:rPr lang="en-US" b="1" dirty="0" smtClean="0"/>
              <a:t> ˌ</a:t>
            </a:r>
            <a:r>
              <a:rPr lang="en-US" b="1" dirty="0" err="1" smtClean="0"/>
              <a:t>mʌni</a:t>
            </a:r>
            <a:r>
              <a:rPr lang="en-US" b="1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the money that parents regularly give to their children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hoover the floor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wash up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set the table</a:t>
            </a:r>
            <a:endParaRPr lang="en-US" b="1" dirty="0"/>
          </a:p>
        </p:txBody>
      </p:sp>
      <p:pic>
        <p:nvPicPr>
          <p:cNvPr id="1027" name="Picture 3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40386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392060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40" y="2106720"/>
            <a:ext cx="1584176" cy="140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40" y="3861047"/>
            <a:ext cx="1535900" cy="115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02" y="5229200"/>
            <a:ext cx="1716038" cy="147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1680" y="908720"/>
            <a:ext cx="10801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51520" y="3284984"/>
            <a:ext cx="108012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547664" y="3284984"/>
            <a:ext cx="52014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31740" y="3307843"/>
            <a:ext cx="97210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12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244280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 part-time job </a:t>
            </a:r>
            <a:r>
              <a:rPr lang="en-US" dirty="0" smtClean="0"/>
              <a:t>– you work only few hours a day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restiction</a:t>
            </a:r>
            <a:r>
              <a:rPr lang="en-US" b="1" dirty="0" smtClean="0"/>
              <a:t>  /</a:t>
            </a:r>
            <a:r>
              <a:rPr lang="en-US" b="1" dirty="0" err="1" smtClean="0"/>
              <a:t>rɪˈstrɪkʃən</a:t>
            </a:r>
            <a:r>
              <a:rPr lang="en-US" b="1" dirty="0" smtClean="0"/>
              <a:t>/ </a:t>
            </a:r>
            <a:r>
              <a:rPr lang="en-US" dirty="0" smtClean="0"/>
              <a:t>limit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building site /ˈ</a:t>
            </a:r>
            <a:r>
              <a:rPr lang="en-US" b="1" dirty="0" err="1" smtClean="0"/>
              <a:t>bɪldɪŋ</a:t>
            </a:r>
            <a:r>
              <a:rPr lang="en-US" b="1" dirty="0" smtClean="0"/>
              <a:t> ˌ</a:t>
            </a:r>
            <a:r>
              <a:rPr lang="en-US" b="1" dirty="0" err="1" smtClean="0"/>
              <a:t>saɪt</a:t>
            </a:r>
            <a:r>
              <a:rPr lang="en-US" b="1" dirty="0" smtClean="0"/>
              <a:t>/ </a:t>
            </a:r>
            <a:endParaRPr lang="en-US" b="1" dirty="0"/>
          </a:p>
        </p:txBody>
      </p:sp>
      <p:pic>
        <p:nvPicPr>
          <p:cNvPr id="2050" name="Picture 2" descr="C:\Users\Nina\Desktop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40386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na\Desktop\Untitl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13" y="1755777"/>
            <a:ext cx="416928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na\Desktop\Untitl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4392487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61048"/>
            <a:ext cx="3383657" cy="203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1680" y="1196752"/>
            <a:ext cx="10081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3528" y="2852936"/>
            <a:ext cx="72007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556708" y="4239423"/>
            <a:ext cx="86409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0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words and translate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............./ˈ</a:t>
            </a:r>
            <a:r>
              <a:rPr lang="hr-HR" dirty="0" err="1" smtClean="0"/>
              <a:t>pɒkɪt</a:t>
            </a:r>
            <a:r>
              <a:rPr lang="hr-HR" dirty="0" smtClean="0"/>
              <a:t> ˌ</a:t>
            </a:r>
            <a:r>
              <a:rPr lang="hr-HR" dirty="0" err="1" smtClean="0"/>
              <a:t>mʌni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 smtClean="0"/>
              <a:t>........... /</a:t>
            </a:r>
            <a:r>
              <a:rPr lang="hr-HR" dirty="0" err="1" smtClean="0"/>
              <a:t>rɪ</a:t>
            </a:r>
            <a:r>
              <a:rPr lang="hr-HR" dirty="0" smtClean="0"/>
              <a:t>ˈ</a:t>
            </a:r>
            <a:r>
              <a:rPr lang="hr-HR" dirty="0" err="1" smtClean="0"/>
              <a:t>strɪkʃən</a:t>
            </a:r>
            <a:r>
              <a:rPr lang="hr-HR" dirty="0" smtClean="0"/>
              <a:t>/ </a:t>
            </a:r>
          </a:p>
          <a:p>
            <a:pPr marL="0" indent="0">
              <a:buNone/>
            </a:pPr>
            <a:r>
              <a:rPr lang="hr-HR" dirty="0" smtClean="0"/>
              <a:t>........... </a:t>
            </a:r>
            <a:r>
              <a:rPr lang="hr-HR" dirty="0"/>
              <a:t>/ˈ</a:t>
            </a:r>
            <a:r>
              <a:rPr lang="hr-HR" dirty="0" err="1"/>
              <a:t>bɪldɪŋ</a:t>
            </a:r>
            <a:r>
              <a:rPr lang="hr-HR" dirty="0"/>
              <a:t> ˌ</a:t>
            </a:r>
            <a:r>
              <a:rPr lang="hr-HR" dirty="0" err="1"/>
              <a:t>saɪt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.......... </a:t>
            </a:r>
            <a:r>
              <a:rPr lang="hr-HR" dirty="0"/>
              <a:t>/ˈ</a:t>
            </a:r>
            <a:r>
              <a:rPr lang="hr-HR" dirty="0" err="1" smtClean="0"/>
              <a:t>huːvə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 smtClean="0"/>
              <a:t>.......... /’</a:t>
            </a:r>
            <a:r>
              <a:rPr lang="hr-HR" dirty="0" err="1" smtClean="0"/>
              <a:t>wɒʃ</a:t>
            </a:r>
            <a:r>
              <a:rPr lang="hr-HR" dirty="0" smtClean="0"/>
              <a:t>’</a:t>
            </a:r>
            <a:r>
              <a:rPr lang="el-GR" dirty="0" smtClean="0">
                <a:latin typeface="Calibri"/>
              </a:rPr>
              <a:t>ᴧ</a:t>
            </a:r>
            <a:r>
              <a:rPr lang="hr-HR" dirty="0" smtClean="0">
                <a:latin typeface="Calibri"/>
              </a:rPr>
              <a:t>p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 smtClean="0"/>
              <a:t>........ </a:t>
            </a:r>
            <a:r>
              <a:rPr lang="hr-HR" dirty="0"/>
              <a:t>/ˌ</a:t>
            </a:r>
            <a:r>
              <a:rPr lang="hr-HR" dirty="0" err="1"/>
              <a:t>pɑːt</a:t>
            </a:r>
            <a:r>
              <a:rPr lang="hr-HR" dirty="0"/>
              <a:t>ˈ</a:t>
            </a:r>
            <a:r>
              <a:rPr lang="hr-HR" dirty="0" err="1"/>
              <a:t>taɪm</a:t>
            </a:r>
            <a:r>
              <a:rPr lang="hr-HR" dirty="0"/>
              <a:t>/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82453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E. g. </a:t>
            </a:r>
          </a:p>
          <a:p>
            <a:pPr marL="0" indent="0">
              <a:buNone/>
            </a:pPr>
            <a:r>
              <a:rPr lang="en-US" dirty="0" smtClean="0"/>
              <a:t>pocket money /</a:t>
            </a:r>
            <a:r>
              <a:rPr lang="en-US" dirty="0" err="1" smtClean="0"/>
              <a:t>pɒkɪt</a:t>
            </a:r>
            <a:r>
              <a:rPr lang="en-US" dirty="0" smtClean="0"/>
              <a:t> ˌ</a:t>
            </a:r>
            <a:r>
              <a:rPr lang="en-US" dirty="0" err="1" smtClean="0"/>
              <a:t>mʌni</a:t>
            </a:r>
            <a:r>
              <a:rPr lang="en-US" dirty="0" smtClean="0"/>
              <a:t>/ </a:t>
            </a:r>
            <a:r>
              <a:rPr lang="en-US" dirty="0" err="1" smtClean="0"/>
              <a:t>džeparac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1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Teenagers and money </vt:lpstr>
      <vt:lpstr>PowerPoint Presentation</vt:lpstr>
      <vt:lpstr>PowerPoint Presentation</vt:lpstr>
      <vt:lpstr>Write the words and translate them.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Teenagers and money </dc:title>
  <dc:creator>Nina</dc:creator>
  <cp:lastModifiedBy>Nina</cp:lastModifiedBy>
  <cp:revision>10</cp:revision>
  <dcterms:created xsi:type="dcterms:W3CDTF">2017-04-15T10:41:01Z</dcterms:created>
  <dcterms:modified xsi:type="dcterms:W3CDTF">2017-04-23T18:48:36Z</dcterms:modified>
</cp:coreProperties>
</file>