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12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85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9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05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44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2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2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5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7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8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29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5A6F-4350-4CBD-8711-6526CAD8BA28}" type="datetimeFigureOut">
              <a:rPr lang="en-GB" smtClean="0"/>
              <a:t>15/04/2017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03BFB-1C39-424A-963E-7B362F952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8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11" Type="http://schemas.openxmlformats.org/officeDocument/2006/relationships/image" Target="../media/image23.png"/><Relationship Id="rId5" Type="http://schemas.openxmlformats.org/officeDocument/2006/relationships/image" Target="../media/image17.jpeg"/><Relationship Id="rId10" Type="http://schemas.openxmlformats.org/officeDocument/2006/relationships/image" Target="../media/image22.gif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INpMH3SgW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s://www.youtube.com/watch?v=TiZAgxFfva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Jobs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86915"/>
            <a:ext cx="4186808" cy="6624736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2)              2)                       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 bus driver     a journalist</a:t>
            </a:r>
          </a:p>
          <a:p>
            <a:pPr marL="0" indent="0">
              <a:buNone/>
            </a:pPr>
            <a:r>
              <a:rPr lang="en-US" dirty="0" smtClean="0"/>
              <a:t>3)                    4)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 teacher    a police officer</a:t>
            </a:r>
          </a:p>
          <a:p>
            <a:pPr marL="0" indent="0">
              <a:buNone/>
            </a:pPr>
            <a:r>
              <a:rPr lang="en-US" dirty="0" smtClean="0"/>
              <a:t>5)                    6)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accountant   a nurse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624"/>
            <a:ext cx="4038600" cy="6624736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7</a:t>
            </a:r>
            <a:r>
              <a:rPr lang="en-US" dirty="0" smtClean="0"/>
              <a:t>)                       8)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manager         a chef  </a:t>
            </a:r>
          </a:p>
          <a:p>
            <a:pPr marL="0" indent="0">
              <a:buNone/>
            </a:pPr>
            <a:r>
              <a:rPr lang="en-US" dirty="0" smtClean="0"/>
              <a:t>9)                 10) 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waiter       a lawyer     </a:t>
            </a:r>
          </a:p>
          <a:p>
            <a:pPr marL="514350" indent="-514350">
              <a:buAutoNum type="arabicParenR" startAt="11"/>
            </a:pPr>
            <a:r>
              <a:rPr lang="en-US" dirty="0" smtClean="0"/>
              <a:t>                    12)                   </a:t>
            </a:r>
          </a:p>
          <a:p>
            <a:pPr marL="514350" indent="-514350">
              <a:buAutoNum type="arabicParenR" startAt="11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secretary     a fireman                 </a:t>
            </a:r>
          </a:p>
        </p:txBody>
      </p:sp>
      <p:pic>
        <p:nvPicPr>
          <p:cNvPr id="2050" name="Picture 2" descr="C:\Users\Nina\AppData\Local\Microsoft\Windows\Temporary Internet Files\Content.IE5\V8USYJAS\bus-drive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1331375" cy="120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AppData\Local\Microsoft\Windows\Temporary Internet Files\Content.IE5\88ORQGNO\journalis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3447"/>
            <a:ext cx="1287780" cy="123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Nina\AppData\Local\Microsoft\Windows\Temporary Internet Files\Content.IE5\WDNHAPQ0\teacher-1111-7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7" y="2420887"/>
            <a:ext cx="1446966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Nina\AppData\Local\Microsoft\Windows\Temporary Internet Files\Content.IE5\A1ZP1ZZZ\245px-Chief_Wiggum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73499"/>
            <a:ext cx="988409" cy="129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Nina\AppData\Local\Microsoft\Windows\Temporary Internet Files\Content.IE5\V8USYJAS\0060-0808-0514-2460_Accountant_Working_on_an_Adding_Machine_with_a_Bandage_Wrapped_Finger_clipart_image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50" y="4293096"/>
            <a:ext cx="1343900" cy="113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Nina\AppData\Local\Microsoft\Windows\Temporary Internet Files\Content.IE5\G97ISMRV\6221124879_611408[1]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526" y="4221087"/>
            <a:ext cx="916707" cy="1067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Nina\AppData\Local\Microsoft\Windows\Temporary Internet Files\Content.IE5\K9QUZZLF\project-manager-meeting-organization1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3447"/>
            <a:ext cx="1489958" cy="99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Nina\AppData\Local\Microsoft\Windows\Temporary Internet Files\Content.IE5\A1ZP1ZZZ\chef[2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3447"/>
            <a:ext cx="1042987" cy="11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Nina\AppData\Local\Microsoft\Windows\Temporary Internet Files\Content.IE5\A1ZP1ZZZ\waiter1[1]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074" y="2132262"/>
            <a:ext cx="879102" cy="130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Nina\AppData\Local\Microsoft\Windows\Temporary Internet Files\Content.IE5\V8USYJAS\98986427[1]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66627"/>
            <a:ext cx="815690" cy="73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C:\Users\Nina\AppData\Local\Microsoft\Windows\Temporary Internet Files\Content.IE5\K9QUZZLF\lawyer-cartoon-226x300[1]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132262"/>
            <a:ext cx="1221100" cy="162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C:\Users\Nina\AppData\Local\Microsoft\Windows\Temporary Internet Files\Content.IE5\6PE0PPP1\secrataria[1]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51" y="4257288"/>
            <a:ext cx="944167" cy="116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C:\Users\Nina\AppData\Local\Microsoft\Windows\Temporary Internet Files\Content.IE5\G97ISMRV\occupations_fireman[1]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990" y="4326619"/>
            <a:ext cx="1215646" cy="125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89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6" y="116632"/>
            <a:ext cx="4460304" cy="6624736"/>
          </a:xfrm>
        </p:spPr>
        <p:txBody>
          <a:bodyPr/>
          <a:lstStyle/>
          <a:p>
            <a:pPr marL="514350" indent="-514350">
              <a:buAutoNum type="arabicParenR" startAt="13"/>
            </a:pPr>
            <a:r>
              <a:rPr lang="en-US" dirty="0" smtClean="0"/>
              <a:t>14)            14)                        </a:t>
            </a:r>
          </a:p>
          <a:p>
            <a:pPr marL="914400" lvl="1" indent="-514350">
              <a:buAutoNum type="arabicParenR" startAt="13"/>
              <a:tabLst>
                <a:tab pos="3140075" algn="l"/>
              </a:tabLst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optician             a builder</a:t>
            </a:r>
          </a:p>
          <a:p>
            <a:pPr marL="0" indent="0">
              <a:buNone/>
            </a:pPr>
            <a:r>
              <a:rPr lang="en-US" dirty="0" smtClean="0"/>
              <a:t>15)                    16)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butcher                a barber</a:t>
            </a:r>
          </a:p>
          <a:p>
            <a:pPr marL="514350" indent="-514350">
              <a:buAutoNum type="arabicParenR" startAt="17"/>
            </a:pPr>
            <a:r>
              <a:rPr lang="en-US" dirty="0" smtClean="0"/>
              <a:t>                    18)                      </a:t>
            </a:r>
          </a:p>
          <a:p>
            <a:pPr marL="514350" indent="-514350">
              <a:buAutoNum type="arabicParenR" startAt="17"/>
            </a:pPr>
            <a:endParaRPr lang="en-US" dirty="0" smtClean="0"/>
          </a:p>
          <a:p>
            <a:pPr marL="514350" indent="-514350">
              <a:buAutoNum type="arabicParenR" startAt="17"/>
            </a:pPr>
            <a:endParaRPr lang="en-US" dirty="0" smtClean="0"/>
          </a:p>
          <a:p>
            <a:pPr marL="514350" indent="-514350">
              <a:buAutoNum type="arabicParenR" startAt="17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hairdresser         a postman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 startAt="17"/>
            </a:pPr>
            <a:endParaRPr lang="en-US" dirty="0" smtClean="0"/>
          </a:p>
          <a:p>
            <a:pPr marL="514350" indent="-514350">
              <a:buAutoNum type="arabicParenR" startAt="17"/>
            </a:pPr>
            <a:endParaRPr lang="en-US" dirty="0" smtClean="0"/>
          </a:p>
          <a:p>
            <a:pPr marL="514350" indent="-514350">
              <a:buAutoNum type="arabicParenR" startAt="17"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388296" cy="655272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19</a:t>
            </a:r>
            <a:r>
              <a:rPr lang="en-US" dirty="0" smtClean="0"/>
              <a:t>)                    20)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an actor              an actress </a:t>
            </a:r>
          </a:p>
          <a:p>
            <a:pPr marL="0" indent="0">
              <a:buNone/>
            </a:pPr>
            <a:r>
              <a:rPr lang="en-US" dirty="0" smtClean="0"/>
              <a:t>21)                   22)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an artist               a singer </a:t>
            </a:r>
          </a:p>
          <a:p>
            <a:pPr marL="0" indent="0">
              <a:buNone/>
            </a:pPr>
            <a:r>
              <a:rPr lang="en-US" dirty="0" smtClean="0"/>
              <a:t>23)                   24)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a baker      an electrician </a:t>
            </a:r>
            <a:endParaRPr lang="en-US" dirty="0"/>
          </a:p>
        </p:txBody>
      </p:sp>
      <p:pic>
        <p:nvPicPr>
          <p:cNvPr id="1026" name="Picture 2" descr="C:\Users\Nina\AppData\Local\Microsoft\Windows\Temporary Internet Files\Content.IE5\A1ZP1ZZZ\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1094"/>
            <a:ext cx="1307976" cy="13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AppData\Local\Microsoft\Windows\Temporary Internet Files\Content.IE5\ZZ62YOW0\US_Navy_081008-N-3560G-416_Builder_3rd_Class_Robert_Russell_constructs_a_block_wall_while_building_a_bathroom_facility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7859"/>
            <a:ext cx="1616224" cy="115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na\AppData\Local\Microsoft\Windows\Temporary Internet Files\Content.IE5\DAVQNT10\wordgirl__butcher_vector____meat__by_kerrykoopa26-d6tn7g7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3" y="2276872"/>
            <a:ext cx="139879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na\AppData\Local\Microsoft\Windows\Temporary Internet Files\Content.IE5\A1ZP1ZZZ\barbero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032" y="2127754"/>
            <a:ext cx="1257859" cy="115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Nina\AppData\Local\Microsoft\Windows\Temporary Internet Files\Content.IE5\A1ZP1ZZZ\hairdresser-and-customer-9237b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15" y="3861048"/>
            <a:ext cx="1149096" cy="161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Nina\AppData\Local\Microsoft\Windows\Temporary Internet Files\Content.IE5\K9QUZZLF\postman_1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88825"/>
            <a:ext cx="1358260" cy="165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Nina\AppData\Local\Microsoft\Windows\Temporary Internet Files\Content.IE5\G97ISMRV\actor_J0282442[1]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7859"/>
            <a:ext cx="1271645" cy="134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Nina\AppData\Local\Microsoft\Windows\Temporary Internet Files\Content.IE5\K9QUZZLF\0511-1005-2819-2011_Actress_Looking_at_Herself_in_the_Mirror_clipart_image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97859"/>
            <a:ext cx="1224136" cy="136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Nina\AppData\Local\Microsoft\Windows\Temporary Internet Files\Content.IE5\K9QUZZLF\arteasel4c[1]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27754"/>
            <a:ext cx="1080120" cy="12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Nina\AppData\Local\Microsoft\Windows\Temporary Internet Files\Content.IE5\K9QUZZLF\1010px-Singer_icon_transparent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276873"/>
            <a:ext cx="1224136" cy="12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Nina\AppData\Local\Microsoft\Windows\Temporary Internet Files\Content.IE5\650NTS5I\panificio[1]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588" y="4221088"/>
            <a:ext cx="130214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Nina\AppData\Local\Microsoft\Windows\Temporary Internet Files\Content.IE5\88ORQGNO\Breaker_Box_Image[1]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295564"/>
            <a:ext cx="1158685" cy="15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89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Match the jobs to the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3106688" cy="5904656"/>
          </a:xfrm>
        </p:spPr>
        <p:txBody>
          <a:bodyPr/>
          <a:lstStyle/>
          <a:p>
            <a:pPr marL="514350" indent="-514350">
              <a:buAutoNum type="arabicParenR"/>
            </a:pPr>
            <a:endParaRPr lang="hr-HR" dirty="0" smtClean="0"/>
          </a:p>
          <a:p>
            <a:pPr marL="514350" indent="-514350">
              <a:buAutoNum type="arabicParenR"/>
            </a:pPr>
            <a:r>
              <a:rPr lang="en-US" dirty="0" smtClean="0"/>
              <a:t>An architect</a:t>
            </a:r>
          </a:p>
          <a:p>
            <a:pPr marL="514350" indent="-514350">
              <a:buAutoNum type="arabicParenR"/>
            </a:pPr>
            <a:r>
              <a:rPr lang="en-US" dirty="0" smtClean="0"/>
              <a:t>An accountant</a:t>
            </a:r>
          </a:p>
          <a:p>
            <a:pPr marL="514350" indent="-514350">
              <a:buAutoNum type="arabicParenR"/>
            </a:pPr>
            <a:r>
              <a:rPr lang="en-US" dirty="0" smtClean="0"/>
              <a:t>A lawyer </a:t>
            </a:r>
          </a:p>
          <a:p>
            <a:pPr marL="514350" indent="-514350">
              <a:buAutoNum type="arabicParenR"/>
            </a:pPr>
            <a:r>
              <a:rPr lang="en-US" dirty="0" smtClean="0"/>
              <a:t>A pilot</a:t>
            </a:r>
          </a:p>
          <a:p>
            <a:pPr marL="514350" indent="-514350">
              <a:buAutoNum type="arabicParenR"/>
            </a:pPr>
            <a:r>
              <a:rPr lang="en-US" dirty="0" smtClean="0"/>
              <a:t>A surgeon </a:t>
            </a:r>
          </a:p>
          <a:p>
            <a:pPr marL="514350" indent="-514350">
              <a:buAutoNum type="arabicParenR"/>
            </a:pPr>
            <a:r>
              <a:rPr lang="en-US" dirty="0" smtClean="0"/>
              <a:t>A carpenter </a:t>
            </a:r>
          </a:p>
          <a:p>
            <a:pPr marL="514350" indent="-514350">
              <a:buAutoNum type="arabicParenR"/>
            </a:pPr>
            <a:r>
              <a:rPr lang="en-US" dirty="0" smtClean="0"/>
              <a:t>A plumber</a:t>
            </a:r>
          </a:p>
          <a:p>
            <a:pPr marL="514350" indent="-514350">
              <a:buAutoNum type="arabicParenR"/>
            </a:pPr>
            <a:r>
              <a:rPr lang="en-US" dirty="0" smtClean="0"/>
              <a:t>A vet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3928" y="692696"/>
            <a:ext cx="5112568" cy="5976664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installs and repairs systems used for drinking water</a:t>
            </a:r>
          </a:p>
          <a:p>
            <a:pPr marL="514350" indent="-514350">
              <a:buAutoNum type="alphaLcParenR"/>
            </a:pPr>
            <a:r>
              <a:rPr lang="en-US" dirty="0" smtClean="0"/>
              <a:t>represents and defends people with legal problems</a:t>
            </a:r>
          </a:p>
          <a:p>
            <a:pPr marL="514350" indent="-514350">
              <a:buAutoNum type="alphaLcParenR"/>
            </a:pPr>
            <a:r>
              <a:rPr lang="en-US" dirty="0" smtClean="0"/>
              <a:t>looks after and treats animals</a:t>
            </a:r>
          </a:p>
          <a:p>
            <a:pPr marL="514350" indent="-514350">
              <a:buAutoNum type="alphaLcParenR"/>
            </a:pPr>
            <a:r>
              <a:rPr lang="en-US" dirty="0" smtClean="0"/>
              <a:t>flies planes and helicopters</a:t>
            </a:r>
          </a:p>
          <a:p>
            <a:pPr marL="514350" indent="-514350">
              <a:buAutoNum type="alphaLcParenR"/>
            </a:pPr>
            <a:r>
              <a:rPr lang="en-US" dirty="0" smtClean="0"/>
              <a:t>controls the financial situation in a company </a:t>
            </a:r>
          </a:p>
          <a:p>
            <a:pPr marL="514350" indent="-514350">
              <a:buAutoNum type="alphaLcParenR"/>
            </a:pPr>
            <a:r>
              <a:rPr lang="en-US" dirty="0" smtClean="0"/>
              <a:t>designs buildings</a:t>
            </a:r>
          </a:p>
          <a:p>
            <a:pPr marL="514350" indent="-514350">
              <a:buAutoNum type="alphaLcParenR"/>
            </a:pPr>
            <a:r>
              <a:rPr lang="en-US" dirty="0" smtClean="0"/>
              <a:t>operates on patients</a:t>
            </a:r>
          </a:p>
          <a:p>
            <a:pPr marL="514350" indent="-514350">
              <a:buAutoNum type="alphaLcParenR"/>
            </a:pPr>
            <a:r>
              <a:rPr lang="en-US" dirty="0" smtClean="0"/>
              <a:t>creates things out of wood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64700" y="1508110"/>
            <a:ext cx="1224136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64700" y="2132856"/>
            <a:ext cx="1419268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39752" y="1988840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051720" y="2996952"/>
            <a:ext cx="203711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555776" y="3573016"/>
            <a:ext cx="1584176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663788" y="4149080"/>
            <a:ext cx="1368152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267744" y="1196752"/>
            <a:ext cx="1872208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835696" y="2816932"/>
            <a:ext cx="2160240" cy="22682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Unusual jobs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008" y="654766"/>
            <a:ext cx="8928992" cy="5904656"/>
          </a:xfrm>
          <a:ln w="7620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Listen to the interview and choose the right option.</a:t>
            </a:r>
          </a:p>
          <a:p>
            <a:pPr marL="0" indent="0">
              <a:buNone/>
            </a:pPr>
            <a:r>
              <a:rPr lang="en-US" dirty="0" smtClean="0"/>
              <a:t>1)	Daniel Ash wrote a </a:t>
            </a: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)</a:t>
            </a:r>
            <a:r>
              <a:rPr lang="hr-HR" dirty="0" smtClean="0"/>
              <a:t> </a:t>
            </a:r>
            <a:r>
              <a:rPr lang="en-US" b="1" dirty="0" smtClean="0"/>
              <a:t>	novel b) a song c) a book.</a:t>
            </a:r>
          </a:p>
          <a:p>
            <a:pPr marL="0" indent="0">
              <a:buNone/>
            </a:pPr>
            <a:r>
              <a:rPr lang="en-US" dirty="0" smtClean="0"/>
              <a:t>2)	In the book he collected stories from </a:t>
            </a:r>
          </a:p>
          <a:p>
            <a:pPr marL="0" indent="0">
              <a:buNone/>
            </a:pPr>
            <a:r>
              <a:rPr lang="en-US" b="1" dirty="0" smtClean="0"/>
              <a:t>a)	the USA b) all over the world c) the UK</a:t>
            </a:r>
          </a:p>
          <a:p>
            <a:pPr marL="514350" indent="-514350">
              <a:buAutoNum type="arabicParenR" startAt="3"/>
            </a:pPr>
            <a:r>
              <a:rPr lang="en-US" dirty="0" smtClean="0"/>
              <a:t>Brad Fields </a:t>
            </a:r>
          </a:p>
          <a:p>
            <a:pPr marL="0" indent="0">
              <a:buNone/>
            </a:pPr>
            <a:r>
              <a:rPr lang="en-US" b="1" dirty="0" smtClean="0"/>
              <a:t>           a)cleans chewing gum off the streets of New York b) paints graffiti c) takes out the rubbish</a:t>
            </a:r>
          </a:p>
          <a:p>
            <a:pPr marL="0" indent="0">
              <a:buNone/>
            </a:pPr>
            <a:r>
              <a:rPr lang="en-US" dirty="0" smtClean="0"/>
              <a:t>4)	Food stylists</a:t>
            </a:r>
          </a:p>
          <a:p>
            <a:pPr marL="0" indent="0">
              <a:buNone/>
            </a:pPr>
            <a:r>
              <a:rPr lang="en-US" b="1" dirty="0" smtClean="0"/>
              <a:t>a)	eat food in advertisements b) make food look good in advertisements c) buy food for advertisements</a:t>
            </a:r>
          </a:p>
          <a:p>
            <a:pPr marL="0" indent="0">
              <a:buNone/>
            </a:pPr>
            <a:r>
              <a:rPr lang="en-US" dirty="0" smtClean="0"/>
              <a:t>5)	There are about </a:t>
            </a:r>
          </a:p>
          <a:p>
            <a:pPr marL="0" indent="0">
              <a:buNone/>
            </a:pPr>
            <a:r>
              <a:rPr lang="en-US" b="1" dirty="0" smtClean="0"/>
              <a:t>a)	200 food stylists in Great Britain b) 12 food stylists in GB c) 20 food stylists in GB</a:t>
            </a:r>
          </a:p>
          <a:p>
            <a:pPr marL="0" indent="0">
              <a:buNone/>
            </a:pPr>
            <a:r>
              <a:rPr lang="en-US" dirty="0" smtClean="0"/>
              <a:t>6)	</a:t>
            </a:r>
            <a:r>
              <a:rPr lang="en-US" dirty="0" err="1" smtClean="0"/>
              <a:t>Vermiculturalists</a:t>
            </a:r>
            <a:r>
              <a:rPr lang="en-US" dirty="0" smtClean="0"/>
              <a:t> are </a:t>
            </a:r>
          </a:p>
          <a:p>
            <a:pPr marL="0" indent="0">
              <a:buNone/>
            </a:pPr>
            <a:r>
              <a:rPr lang="en-US" b="1" dirty="0" smtClean="0"/>
              <a:t>a)	worm farmers b) people who eat worms c) people who keep worms as pets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" name="Donut 5"/>
          <p:cNvSpPr/>
          <p:nvPr/>
        </p:nvSpPr>
        <p:spPr>
          <a:xfrm>
            <a:off x="2699792" y="1196752"/>
            <a:ext cx="755576" cy="648072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1966527" y="1844824"/>
            <a:ext cx="576064" cy="576064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739450" y="2570381"/>
            <a:ext cx="648072" cy="648072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Donut 8"/>
          <p:cNvSpPr/>
          <p:nvPr/>
        </p:nvSpPr>
        <p:spPr>
          <a:xfrm>
            <a:off x="4139952" y="3429000"/>
            <a:ext cx="720080" cy="682150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7505972" y="4433056"/>
            <a:ext cx="648072" cy="648072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>
            <a:off x="0" y="5373216"/>
            <a:ext cx="792088" cy="576064"/>
          </a:xfrm>
          <a:prstGeom prst="don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3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What does Steven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He </a:t>
            </a:r>
          </a:p>
          <a:p>
            <a:pPr marL="0" indent="0">
              <a:buNone/>
            </a:pPr>
            <a:r>
              <a:rPr lang="en-US" sz="4800" dirty="0" smtClean="0"/>
              <a:t>        is </a:t>
            </a:r>
          </a:p>
          <a:p>
            <a:pPr marL="0" indent="0">
              <a:buNone/>
            </a:pPr>
            <a:r>
              <a:rPr lang="en-US" sz="4800" dirty="0" smtClean="0"/>
              <a:t>                a chef. </a:t>
            </a:r>
            <a:r>
              <a:rPr lang="hr-HR" sz="4800" dirty="0" smtClean="0"/>
              <a:t>   </a:t>
            </a:r>
            <a:endParaRPr lang="en-US" sz="4800" dirty="0"/>
          </a:p>
        </p:txBody>
      </p:sp>
      <p:pic>
        <p:nvPicPr>
          <p:cNvPr id="1030" name="Picture 6" descr="C:\Users\Nina\AppData\Local\Microsoft\Windows\Temporary Internet Files\Content.IE5\62LSGJOD\Flickr_-_The_U.S._Army_-__Top_Chef_-_Soldier_styl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05064"/>
            <a:ext cx="3131840" cy="208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03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190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Jobs </vt:lpstr>
      <vt:lpstr>PowerPoint Presentation</vt:lpstr>
      <vt:lpstr>PowerPoint Presentation</vt:lpstr>
      <vt:lpstr>Match the jobs to the definitions</vt:lpstr>
      <vt:lpstr>Unusual jobs</vt:lpstr>
      <vt:lpstr>What does Steven do?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Nina</dc:creator>
  <cp:lastModifiedBy>Nina</cp:lastModifiedBy>
  <cp:revision>12</cp:revision>
  <dcterms:created xsi:type="dcterms:W3CDTF">2017-04-15T14:08:22Z</dcterms:created>
  <dcterms:modified xsi:type="dcterms:W3CDTF">2017-04-15T18:56:40Z</dcterms:modified>
</cp:coreProperties>
</file>