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3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4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3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5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7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7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4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27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7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1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9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0C0F-66FD-4E46-A71E-8CD6B6D13A25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6B0F-DA84-4F80-9B1D-AF4FF6294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2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88296" cy="65527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upset /</a:t>
            </a:r>
            <a:r>
              <a:rPr lang="en-US" b="1" dirty="0" err="1" smtClean="0"/>
              <a:t>ʌpˈset</a:t>
            </a:r>
            <a:r>
              <a:rPr lang="en-US" b="1" dirty="0" smtClean="0"/>
              <a:t>/  </a:t>
            </a:r>
            <a:r>
              <a:rPr lang="en-US" dirty="0" smtClean="0"/>
              <a:t>worried and unhappy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take the  blame /</a:t>
            </a:r>
            <a:r>
              <a:rPr lang="en-US" b="1" dirty="0" err="1" smtClean="0"/>
              <a:t>bleɪm</a:t>
            </a:r>
            <a:r>
              <a:rPr lang="en-US" b="1" dirty="0" smtClean="0"/>
              <a:t>/ </a:t>
            </a:r>
            <a:r>
              <a:rPr lang="en-US" dirty="0" smtClean="0"/>
              <a:t>to admit responsibility; to say something is your fault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get a free afternoon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get out of trouble – </a:t>
            </a:r>
            <a:r>
              <a:rPr lang="en-US" dirty="0" smtClean="0"/>
              <a:t>help in a difficult situation</a:t>
            </a:r>
          </a:p>
          <a:p>
            <a:pPr marL="0" indent="0">
              <a:buNone/>
            </a:pPr>
            <a:r>
              <a:rPr lang="en-US" b="1" dirty="0" smtClean="0"/>
              <a:t>rat /</a:t>
            </a:r>
            <a:r>
              <a:rPr lang="en-US" b="1" dirty="0" err="1" smtClean="0"/>
              <a:t>ræt</a:t>
            </a:r>
            <a:r>
              <a:rPr lang="en-US" b="1" dirty="0" smtClean="0"/>
              <a:t>/ </a:t>
            </a:r>
            <a:r>
              <a:rPr lang="en-US" dirty="0" smtClean="0"/>
              <a:t>a bad person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52533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7441"/>
            <a:ext cx="452697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0" y="3372002"/>
            <a:ext cx="4405313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9" y="4365104"/>
            <a:ext cx="4456771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83768" y="954439"/>
            <a:ext cx="7920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35896" y="2049489"/>
            <a:ext cx="85543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5696" y="3876058"/>
            <a:ext cx="24482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71600" y="4869160"/>
            <a:ext cx="17281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4797152"/>
            <a:ext cx="28803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..............</a:t>
            </a:r>
            <a:r>
              <a:rPr lang="en-US" dirty="0"/>
              <a:t> /</a:t>
            </a:r>
            <a:r>
              <a:rPr lang="en-US" dirty="0" err="1"/>
              <a:t>ʌpˈset</a:t>
            </a:r>
            <a:r>
              <a:rPr lang="en-US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 /</a:t>
            </a:r>
            <a:r>
              <a:rPr lang="hr-HR" dirty="0" err="1"/>
              <a:t>bleɪm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 /</a:t>
            </a:r>
            <a:r>
              <a:rPr lang="hr-HR" dirty="0" err="1"/>
              <a:t>ræt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E. g. </a:t>
            </a:r>
          </a:p>
          <a:p>
            <a:pPr marL="0" indent="0">
              <a:buNone/>
            </a:pPr>
            <a:r>
              <a:rPr lang="en-US" dirty="0" smtClean="0"/>
              <a:t>upset /</a:t>
            </a:r>
            <a:r>
              <a:rPr lang="en-US" dirty="0" err="1" smtClean="0"/>
              <a:t>ʌpˈset</a:t>
            </a:r>
            <a:r>
              <a:rPr lang="en-US" dirty="0" smtClean="0"/>
              <a:t>/ </a:t>
            </a:r>
            <a:r>
              <a:rPr lang="en-US" dirty="0" err="1" smtClean="0"/>
              <a:t>uzrujan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Decision time</vt:lpstr>
      <vt:lpstr>PowerPoint Presentation</vt:lpstr>
      <vt:lpstr>Write the words and translate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time</dc:title>
  <dc:creator>Nina</dc:creator>
  <cp:lastModifiedBy>Nina</cp:lastModifiedBy>
  <cp:revision>9</cp:revision>
  <dcterms:created xsi:type="dcterms:W3CDTF">2017-04-15T09:50:40Z</dcterms:created>
  <dcterms:modified xsi:type="dcterms:W3CDTF">2017-04-23T18:46:22Z</dcterms:modified>
</cp:coreProperties>
</file>