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0C0F-66FD-4E46-A71E-8CD6B6D13A25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6B0F-DA84-4F80-9B1D-AF4FF62947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3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0C0F-66FD-4E46-A71E-8CD6B6D13A25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6B0F-DA84-4F80-9B1D-AF4FF62947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042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0C0F-66FD-4E46-A71E-8CD6B6D13A25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6B0F-DA84-4F80-9B1D-AF4FF62947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63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0C0F-66FD-4E46-A71E-8CD6B6D13A25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6B0F-DA84-4F80-9B1D-AF4FF62947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85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0C0F-66FD-4E46-A71E-8CD6B6D13A25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6B0F-DA84-4F80-9B1D-AF4FF62947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73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0C0F-66FD-4E46-A71E-8CD6B6D13A25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6B0F-DA84-4F80-9B1D-AF4FF62947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97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0C0F-66FD-4E46-A71E-8CD6B6D13A25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6B0F-DA84-4F80-9B1D-AF4FF62947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141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0C0F-66FD-4E46-A71E-8CD6B6D13A25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6B0F-DA84-4F80-9B1D-AF4FF62947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27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0C0F-66FD-4E46-A71E-8CD6B6D13A25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6B0F-DA84-4F80-9B1D-AF4FF62947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07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0C0F-66FD-4E46-A71E-8CD6B6D13A25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6B0F-DA84-4F80-9B1D-AF4FF62947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1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0C0F-66FD-4E46-A71E-8CD6B6D13A25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86B0F-DA84-4F80-9B1D-AF4FF62947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39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B0C0F-66FD-4E46-A71E-8CD6B6D13A25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86B0F-DA84-4F80-9B1D-AF4FF62947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92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Decision time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60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632"/>
            <a:ext cx="4388296" cy="655272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upset /</a:t>
            </a:r>
            <a:r>
              <a:rPr lang="en-US" b="1" dirty="0" err="1" smtClean="0"/>
              <a:t>ʌpˈset</a:t>
            </a:r>
            <a:r>
              <a:rPr lang="en-US" b="1" dirty="0" smtClean="0"/>
              <a:t>/  </a:t>
            </a:r>
            <a:r>
              <a:rPr lang="en-US" dirty="0" smtClean="0"/>
              <a:t>worried and unhappy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take the  blame /</a:t>
            </a:r>
            <a:r>
              <a:rPr lang="en-US" b="1" dirty="0" err="1" smtClean="0"/>
              <a:t>bleɪm</a:t>
            </a:r>
            <a:r>
              <a:rPr lang="en-US" b="1" dirty="0" smtClean="0"/>
              <a:t>/ </a:t>
            </a:r>
            <a:r>
              <a:rPr lang="en-US" dirty="0" smtClean="0"/>
              <a:t>to admit responsibility; to say something is your fault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get a free afternoon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get out of trouble – </a:t>
            </a:r>
            <a:r>
              <a:rPr lang="en-US" dirty="0" smtClean="0"/>
              <a:t>help in a difficult situation</a:t>
            </a:r>
          </a:p>
          <a:p>
            <a:pPr marL="0" indent="0">
              <a:buNone/>
            </a:pPr>
            <a:r>
              <a:rPr lang="en-US" b="1" dirty="0" smtClean="0"/>
              <a:t>rat /</a:t>
            </a:r>
            <a:r>
              <a:rPr lang="en-US" b="1" dirty="0" err="1" smtClean="0"/>
              <a:t>ræt</a:t>
            </a:r>
            <a:r>
              <a:rPr lang="en-US" b="1" dirty="0" smtClean="0"/>
              <a:t>/ </a:t>
            </a:r>
            <a:r>
              <a:rPr lang="en-US" dirty="0" smtClean="0"/>
              <a:t>a bad person</a:t>
            </a:r>
            <a:endParaRPr lang="en-US" dirty="0"/>
          </a:p>
        </p:txBody>
      </p:sp>
      <p:pic>
        <p:nvPicPr>
          <p:cNvPr id="1026" name="Picture 2" descr="C:\Users\Nina\Desktop\Untitled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4525334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ina\Desktop\Untitl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17441"/>
            <a:ext cx="4526970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na\Desktop\Untitle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20" y="3372002"/>
            <a:ext cx="4405313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ina\Desktop\Untitle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29" y="4365104"/>
            <a:ext cx="4456771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483768" y="954439"/>
            <a:ext cx="79208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635896" y="2049489"/>
            <a:ext cx="85543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835696" y="3876058"/>
            <a:ext cx="244827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971600" y="4869160"/>
            <a:ext cx="172819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283968" y="4797152"/>
            <a:ext cx="288032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28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Write the words and translate them.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..............</a:t>
            </a:r>
            <a:r>
              <a:rPr lang="en-US" dirty="0"/>
              <a:t> /</a:t>
            </a:r>
            <a:r>
              <a:rPr lang="en-US" dirty="0" err="1"/>
              <a:t>ʌpˈset</a:t>
            </a:r>
            <a:r>
              <a:rPr lang="en-US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............ /</a:t>
            </a:r>
            <a:r>
              <a:rPr lang="hr-HR" dirty="0" err="1"/>
              <a:t>bleɪm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........... /</a:t>
            </a:r>
            <a:r>
              <a:rPr lang="hr-HR" dirty="0" err="1"/>
              <a:t>ræt</a:t>
            </a:r>
            <a:r>
              <a:rPr lang="hr-HR" dirty="0"/>
              <a:t>/ 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 smtClean="0"/>
              <a:t>E. g. </a:t>
            </a:r>
          </a:p>
          <a:p>
            <a:pPr marL="0" indent="0">
              <a:buNone/>
            </a:pPr>
            <a:r>
              <a:rPr lang="en-US" dirty="0" smtClean="0"/>
              <a:t>upset /</a:t>
            </a:r>
            <a:r>
              <a:rPr lang="en-US" dirty="0" err="1" smtClean="0"/>
              <a:t>ʌpˈset</a:t>
            </a:r>
            <a:r>
              <a:rPr lang="en-US" dirty="0" smtClean="0"/>
              <a:t>/ </a:t>
            </a:r>
            <a:r>
              <a:rPr lang="en-US" dirty="0" err="1" smtClean="0"/>
              <a:t>uzrujan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68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82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Decision time</vt:lpstr>
      <vt:lpstr>PowerPoint Presentation</vt:lpstr>
      <vt:lpstr>Write the words and translate them.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time</dc:title>
  <dc:creator>Nina</dc:creator>
  <cp:lastModifiedBy>Nina</cp:lastModifiedBy>
  <cp:revision>9</cp:revision>
  <dcterms:created xsi:type="dcterms:W3CDTF">2017-04-15T09:50:40Z</dcterms:created>
  <dcterms:modified xsi:type="dcterms:W3CDTF">2017-04-23T18:46:22Z</dcterms:modified>
</cp:coreProperties>
</file>