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2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0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6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44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8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64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7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05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1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84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2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5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66F7-759D-4EA2-BEA5-1F15ED8B6966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0D1D-9178-4FC0-AF59-0DA2DA47C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39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8rkd1J71p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ahUKEwioycH2_o3TAhUD7hoKHWmvCXkQjRwIBw&amp;url=http://www.huffingtonpost.com/lisa-aronson-fontes-phd/do-abusive-men-change_b_7746994.html&amp;bvm=bv.151426398,d.bGs&amp;psig=AFQjCNHb5NVpPvcbBZ5F1V22HcPmDOU3gQ&amp;ust=149150490460202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hyperlink" Target="http://www.google.hr/url?sa=i&amp;rct=j&amp;q=&amp;esrc=s&amp;source=images&amp;cd=&amp;cad=rja&amp;uact=8&amp;ved=0ahUKEwiVoMTY_43TAhVGwxQKHcvzAM0QjRwIBw&amp;url=http://www.123rf.com/photo_42314539_teacher-helping-students-training-to-become-hairdressers.html&amp;bvm=bv.151426398,d.bGs&amp;psig=AFQjCNGQezn2wyULN_dFuzIy0FWIS90Feg&amp;ust=1491505105886384" TargetMode="Externa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hr/url?sa=i&amp;rct=j&amp;q=&amp;esrc=s&amp;source=images&amp;cd=&amp;cad=rja&amp;uact=8&amp;ved=0ahUKEwj80NX0_43TAhXD1xQKHTC9DPAQjRwIBw&amp;url=http://www.goodhousekeeping.com/beauty/hair/tips/a25379/ruining-dyed-hair/&amp;bvm=bv.151426398,d.bGs&amp;psig=AFQjCNHRyHeMjTI_Ac5__f_rgWWF2SzPUQ&amp;ust=1491505174146222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hyperlink" Target="http://www.google.hr/url?sa=i&amp;rct=j&amp;q=&amp;esrc=s&amp;source=images&amp;cd=&amp;cad=rja&amp;uact=8&amp;ved=0ahUKEwjJkfPogI7TAhXIVxoKHSZyDHQQjRwIBw&amp;url=http://www.memes.com/img/345935&amp;bvm=bv.151426398,d.bGs&amp;psig=AFQjCNGrJbGpV_x6F6jsBRvjUNT4zlJqKA&amp;ust=149150541414799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Would </a:t>
            </a:r>
            <a:r>
              <a:rPr lang="en-US" smtClean="0"/>
              <a:t>you dare?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 err="1" smtClean="0">
                <a:solidFill>
                  <a:schemeClr val="tx1"/>
                </a:solidFill>
                <a:hlinkClick r:id="rId2"/>
              </a:rPr>
              <a:t>Tattoos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6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Match the sentences to the photos.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764704"/>
            <a:ext cx="4032448" cy="536145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He painted his face in his team’s </a:t>
            </a:r>
            <a:r>
              <a:rPr lang="en-US" dirty="0" err="1" smtClean="0"/>
              <a:t>colours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r>
              <a:rPr lang="en-US" dirty="0" smtClean="0"/>
              <a:t>She has her tongue pierced.</a:t>
            </a:r>
          </a:p>
          <a:p>
            <a:pPr marL="514350" indent="-514350">
              <a:buAutoNum type="arabicParenR"/>
            </a:pPr>
            <a:r>
              <a:rPr lang="en-US" dirty="0" smtClean="0"/>
              <a:t>He dyed his hair orange.</a:t>
            </a:r>
          </a:p>
          <a:p>
            <a:pPr marL="514350" indent="-514350">
              <a:buAutoNum type="arabicParenR"/>
            </a:pPr>
            <a:r>
              <a:rPr lang="en-US" dirty="0" smtClean="0"/>
              <a:t>She shaved her head.</a:t>
            </a:r>
          </a:p>
          <a:p>
            <a:pPr marL="514350" indent="-514350">
              <a:buAutoNum type="arabicParenR"/>
            </a:pPr>
            <a:r>
              <a:rPr lang="en-US" dirty="0" smtClean="0"/>
              <a:t>He has an unusual hairstyle. </a:t>
            </a:r>
          </a:p>
          <a:p>
            <a:pPr marL="514350" indent="-514350">
              <a:buAutoNum type="arabicParenR"/>
            </a:pPr>
            <a:r>
              <a:rPr lang="en-US" dirty="0" smtClean="0"/>
              <a:t>He has a tattoo. </a:t>
            </a:r>
            <a:endParaRPr lang="en-US" dirty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908720"/>
            <a:ext cx="151719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 - Cop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77" y="1052736"/>
            <a:ext cx="135640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 - Copy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83" y="1057900"/>
            <a:ext cx="1412484" cy="201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na\Desktop\Untitled - Copy (3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57" y="3762413"/>
            <a:ext cx="1512168" cy="215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ina\Desktop\Untitled - Copy (4)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825" y="3848913"/>
            <a:ext cx="1500276" cy="215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Nina\Desktop\Untitled - Copy (5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391" y="3848914"/>
            <a:ext cx="1429915" cy="215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3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32656"/>
            <a:ext cx="4038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Would you have a tattoo?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My parents would go crazy.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is a </a:t>
            </a:r>
            <a:r>
              <a:rPr lang="en-US" b="1" dirty="0" smtClean="0"/>
              <a:t>hairdresser’s </a:t>
            </a:r>
            <a:r>
              <a:rPr lang="en-US" dirty="0" smtClean="0"/>
              <a:t>over there. </a:t>
            </a:r>
          </a:p>
          <a:p>
            <a:endParaRPr lang="en-US" dirty="0"/>
          </a:p>
        </p:txBody>
      </p:sp>
      <p:pic>
        <p:nvPicPr>
          <p:cNvPr id="5" name="Picture 3" descr="C:\Users\Nina\Desktop\Untitled - Cop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61" y="116632"/>
            <a:ext cx="135640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rc_mi" descr="Slikovni rezultat za my parents are angry at me a drawing">
            <a:hlinkClick r:id="rId3"/>
          </p:cNvPr>
          <p:cNvPicPr>
            <a:picLocks noGrp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1847422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Povezana slika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93096"/>
            <a:ext cx="2880320" cy="2016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017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dye  /</a:t>
            </a:r>
            <a:r>
              <a:rPr lang="en-US" b="1" dirty="0" err="1" smtClean="0"/>
              <a:t>daɪ</a:t>
            </a:r>
            <a:r>
              <a:rPr lang="en-US" b="1" dirty="0" smtClean="0"/>
              <a:t>/ </a:t>
            </a:r>
            <a:r>
              <a:rPr lang="en-US" dirty="0" smtClean="0"/>
              <a:t>to change the </a:t>
            </a:r>
            <a:r>
              <a:rPr lang="en-US" dirty="0" err="1" smtClean="0"/>
              <a:t>colour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dare you. = Would you take a risk?</a:t>
            </a:r>
          </a:p>
          <a:p>
            <a:endParaRPr lang="en-US" dirty="0"/>
          </a:p>
        </p:txBody>
      </p:sp>
      <p:pic>
        <p:nvPicPr>
          <p:cNvPr id="7" name="irc_mi" descr="Slikovni rezultat za dye hair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4038600" cy="2208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Slikovni rezultat za i dare yo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0"/>
            <a:ext cx="362867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5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Tattoos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6713"/>
            <a:ext cx="4040188" cy="6480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Positive sides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4040188" cy="5256584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express  your </a:t>
            </a:r>
            <a:r>
              <a:rPr lang="en-US" sz="2800" b="1" dirty="0" smtClean="0"/>
              <a:t>individuality </a:t>
            </a:r>
            <a:r>
              <a:rPr lang="en-US" sz="2800" dirty="0" smtClean="0"/>
              <a:t> </a:t>
            </a:r>
          </a:p>
          <a:p>
            <a:pPr lvl="0"/>
            <a:r>
              <a:rPr lang="en-US" sz="2800" dirty="0" smtClean="0"/>
              <a:t>can hide </a:t>
            </a:r>
            <a:r>
              <a:rPr lang="en-US" sz="2800" b="1" dirty="0" smtClean="0"/>
              <a:t>unpleasant scars</a:t>
            </a:r>
          </a:p>
          <a:p>
            <a:pPr lvl="0"/>
            <a:r>
              <a:rPr lang="en-US" sz="2800" dirty="0" smtClean="0"/>
              <a:t>can be </a:t>
            </a:r>
            <a:r>
              <a:rPr lang="en-US" sz="2800" b="1" dirty="0" smtClean="0"/>
              <a:t>very creative</a:t>
            </a:r>
          </a:p>
          <a:p>
            <a:pPr lvl="0"/>
            <a:r>
              <a:rPr lang="en-US" sz="2800" dirty="0" smtClean="0"/>
              <a:t>very </a:t>
            </a:r>
            <a:r>
              <a:rPr lang="en-US" sz="2800" b="1" dirty="0" smtClean="0"/>
              <a:t>popular</a:t>
            </a:r>
            <a:r>
              <a:rPr lang="en-US" sz="2800" dirty="0" smtClean="0"/>
              <a:t> today; all classes of people like tattoos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08721"/>
            <a:ext cx="4041775" cy="576064"/>
          </a:xfrm>
        </p:spPr>
        <p:txBody>
          <a:bodyPr>
            <a:noAutofit/>
          </a:bodyPr>
          <a:lstStyle/>
          <a:p>
            <a:r>
              <a:rPr lang="en-US" sz="3200" dirty="0" smtClean="0"/>
              <a:t>Negative sides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041775" cy="5328592"/>
          </a:xfrm>
        </p:spPr>
        <p:txBody>
          <a:bodyPr>
            <a:noAutofit/>
          </a:bodyPr>
          <a:lstStyle/>
          <a:p>
            <a:pPr lvl="0"/>
            <a:r>
              <a:rPr lang="en-US" sz="2600" b="1" dirty="0" smtClean="0"/>
              <a:t>permanent</a:t>
            </a:r>
            <a:r>
              <a:rPr lang="en-US" sz="2600" dirty="0" smtClean="0"/>
              <a:t> – cannot be removed completely  (a special laser operation which is very expensive)</a:t>
            </a:r>
          </a:p>
          <a:p>
            <a:pPr lvl="0"/>
            <a:r>
              <a:rPr lang="en-US" sz="2600" dirty="0" smtClean="0"/>
              <a:t>people’s </a:t>
            </a:r>
            <a:r>
              <a:rPr lang="en-US" sz="2600" b="1" dirty="0" smtClean="0"/>
              <a:t>prejudices</a:t>
            </a:r>
            <a:r>
              <a:rPr lang="en-US" sz="2600" dirty="0" smtClean="0"/>
              <a:t> – people will judge you </a:t>
            </a:r>
          </a:p>
          <a:p>
            <a:pPr lvl="0"/>
            <a:r>
              <a:rPr lang="en-US" sz="2600" dirty="0" smtClean="0"/>
              <a:t>could cause </a:t>
            </a:r>
            <a:r>
              <a:rPr lang="en-US" sz="2600" b="1" dirty="0" smtClean="0"/>
              <a:t>infection </a:t>
            </a:r>
            <a:r>
              <a:rPr lang="en-US" sz="2600" dirty="0" smtClean="0"/>
              <a:t>if not done at a professional salon (sanitary needles, professional tattoo artists)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495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Would you have a tattoo?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positive sides</a:t>
            </a:r>
          </a:p>
          <a:p>
            <a:r>
              <a:rPr lang="en-US" dirty="0" smtClean="0"/>
              <a:t>describe the negative sides</a:t>
            </a:r>
          </a:p>
          <a:p>
            <a:r>
              <a:rPr lang="en-US" dirty="0" smtClean="0"/>
              <a:t>explain why you would or wouldn’t have a tattoo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177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Would you dare?</vt:lpstr>
      <vt:lpstr>Match the sentences to the photos.</vt:lpstr>
      <vt:lpstr>PowerPoint Presentation</vt:lpstr>
      <vt:lpstr>PowerPoint Presentation</vt:lpstr>
      <vt:lpstr>Tattoos</vt:lpstr>
      <vt:lpstr>Would you have a tattoo?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dare it?</dc:title>
  <dc:creator>Nina</dc:creator>
  <cp:lastModifiedBy>Nina</cp:lastModifiedBy>
  <cp:revision>11</cp:revision>
  <dcterms:created xsi:type="dcterms:W3CDTF">2017-04-05T15:33:30Z</dcterms:created>
  <dcterms:modified xsi:type="dcterms:W3CDTF">2018-04-18T16:23:28Z</dcterms:modified>
</cp:coreProperties>
</file>