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6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7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6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23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8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2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4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7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5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2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36A22-C0B7-4260-B862-02F3E8F9561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CCC4-5847-4BFA-90E2-9BFEC9F4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9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ahUKEwjCluauy6HTAhWGvBoKHdwVCLwQjRwIBw&amp;url=http://news.engineering.utoronto.ca/traffic-emissions-may-pollute-1-in-3-canadian-homes/&amp;bvm=bv.152180690,d.d2s&amp;psig=AFQjCNFRUMZIaOeyTM-CCICwWHYM2LXBUQ&amp;ust=149217822669378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Volunteering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They work with </a:t>
            </a:r>
            <a:r>
              <a:rPr lang="en-US" b="1" dirty="0" smtClean="0"/>
              <a:t>elderly</a:t>
            </a:r>
            <a:r>
              <a:rPr lang="en-US" dirty="0" smtClean="0"/>
              <a:t> and </a:t>
            </a:r>
            <a:r>
              <a:rPr lang="en-US" b="1" dirty="0" smtClean="0"/>
              <a:t>disabled</a:t>
            </a:r>
            <a:r>
              <a:rPr lang="en-US" dirty="0" smtClean="0"/>
              <a:t> people.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do this </a:t>
            </a:r>
            <a:r>
              <a:rPr lang="en-US" b="1" dirty="0" smtClean="0"/>
              <a:t>once</a:t>
            </a:r>
            <a:r>
              <a:rPr lang="en-US" dirty="0" smtClean="0"/>
              <a:t> a month.</a:t>
            </a:r>
          </a:p>
          <a:p>
            <a:pPr marL="0" indent="0">
              <a:buNone/>
            </a:pPr>
            <a:r>
              <a:rPr lang="en-US" dirty="0" smtClean="0"/>
              <a:t>It can help them when they </a:t>
            </a:r>
            <a:r>
              <a:rPr lang="en-US" b="1" dirty="0" smtClean="0"/>
              <a:t>apply </a:t>
            </a:r>
            <a:r>
              <a:rPr lang="en-US" dirty="0" smtClean="0"/>
              <a:t>for a job. </a:t>
            </a:r>
          </a:p>
          <a:p>
            <a:pPr marL="0" indent="0">
              <a:buNone/>
            </a:pPr>
            <a:r>
              <a:rPr lang="en-US" dirty="0" smtClean="0"/>
              <a:t>Young people do volunteer work </a:t>
            </a:r>
            <a:r>
              <a:rPr lang="en-US" b="1" dirty="0" smtClean="0"/>
              <a:t>abroad</a:t>
            </a:r>
            <a:r>
              <a:rPr lang="en-US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388296" cy="64807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elderly /ˈ</a:t>
            </a:r>
            <a:r>
              <a:rPr lang="en-US" b="1" dirty="0" err="1" smtClean="0"/>
              <a:t>eldəli</a:t>
            </a:r>
            <a:r>
              <a:rPr lang="en-US" b="1" dirty="0" smtClean="0"/>
              <a:t>/ </a:t>
            </a:r>
            <a:r>
              <a:rPr lang="en-US" dirty="0" smtClean="0"/>
              <a:t>polite word for old</a:t>
            </a:r>
          </a:p>
          <a:p>
            <a:pPr marL="0" indent="0">
              <a:buNone/>
            </a:pPr>
            <a:r>
              <a:rPr lang="en-US" b="1" dirty="0" smtClean="0"/>
              <a:t>disabled /</a:t>
            </a:r>
            <a:r>
              <a:rPr lang="en-US" b="1" dirty="0" err="1" smtClean="0"/>
              <a:t>dɪˈseɪbəld</a:t>
            </a:r>
            <a:r>
              <a:rPr lang="en-US" b="1" dirty="0" smtClean="0"/>
              <a:t>/ </a:t>
            </a:r>
            <a:r>
              <a:rPr lang="en-US" dirty="0" smtClean="0"/>
              <a:t>not having a physical or mental ability that most people have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once /</a:t>
            </a:r>
            <a:r>
              <a:rPr lang="en-US" b="1" dirty="0" err="1" smtClean="0"/>
              <a:t>wʌns</a:t>
            </a:r>
            <a:r>
              <a:rPr lang="en-US" b="1" dirty="0" smtClean="0"/>
              <a:t>/ </a:t>
            </a:r>
            <a:r>
              <a:rPr lang="en-US" dirty="0" smtClean="0"/>
              <a:t>one single time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apply  /</a:t>
            </a:r>
            <a:r>
              <a:rPr lang="en-US" b="1" dirty="0" err="1" smtClean="0"/>
              <a:t>əˈplaɪ</a:t>
            </a:r>
            <a:r>
              <a:rPr lang="en-US" b="1" dirty="0" smtClean="0"/>
              <a:t>/ </a:t>
            </a:r>
            <a:r>
              <a:rPr lang="hr-HR" dirty="0" smtClean="0"/>
              <a:t>to </a:t>
            </a:r>
            <a:r>
              <a:rPr lang="en-US" dirty="0" smtClean="0"/>
              <a:t>writ</a:t>
            </a:r>
            <a:r>
              <a:rPr lang="hr-HR" dirty="0" smtClean="0"/>
              <a:t>e a </a:t>
            </a:r>
            <a:r>
              <a:rPr lang="en-US" dirty="0" smtClean="0"/>
              <a:t>request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abroad /</a:t>
            </a:r>
            <a:r>
              <a:rPr lang="en-US" b="1" dirty="0" err="1" smtClean="0"/>
              <a:t>əˈbrɔːd</a:t>
            </a:r>
            <a:r>
              <a:rPr lang="en-US" b="1" dirty="0" smtClean="0"/>
              <a:t>/ </a:t>
            </a:r>
            <a:r>
              <a:rPr lang="en-US" dirty="0" smtClean="0"/>
              <a:t>in foreign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help in </a:t>
            </a:r>
            <a:r>
              <a:rPr lang="en-US" b="1" dirty="0" smtClean="0"/>
              <a:t>orphanages</a:t>
            </a:r>
            <a:r>
              <a:rPr lang="en-US" dirty="0" smtClean="0"/>
              <a:t> and hospitals.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like their </a:t>
            </a:r>
            <a:r>
              <a:rPr lang="en-US" b="1" dirty="0" smtClean="0"/>
              <a:t>independence</a:t>
            </a:r>
            <a:r>
              <a:rPr lang="en-US" dirty="0" smtClean="0"/>
              <a:t> and they don’t want to go to a </a:t>
            </a:r>
            <a:r>
              <a:rPr lang="en-US" b="1" dirty="0" smtClean="0"/>
              <a:t>care home.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It helps you to </a:t>
            </a:r>
            <a:r>
              <a:rPr lang="en-US" b="1" dirty="0" smtClean="0"/>
              <a:t>appreciate </a:t>
            </a:r>
            <a:r>
              <a:rPr lang="en-US" dirty="0" smtClean="0"/>
              <a:t>things that you’ve got.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orphanage /ˈ</a:t>
            </a:r>
            <a:r>
              <a:rPr lang="en-US" b="1" dirty="0" err="1" smtClean="0"/>
              <a:t>ɔːfənɪdʒ</a:t>
            </a:r>
            <a:r>
              <a:rPr lang="en-US" b="1" dirty="0" smtClean="0"/>
              <a:t>/ </a:t>
            </a:r>
            <a:r>
              <a:rPr lang="en-US" dirty="0" smtClean="0"/>
              <a:t>a home for children without parents </a:t>
            </a:r>
          </a:p>
          <a:p>
            <a:pPr marL="0" indent="0">
              <a:buNone/>
            </a:pPr>
            <a:r>
              <a:rPr lang="en-US" b="1" dirty="0" smtClean="0"/>
              <a:t>independence</a:t>
            </a:r>
            <a:r>
              <a:rPr lang="en-US" dirty="0" smtClean="0"/>
              <a:t> </a:t>
            </a:r>
            <a:r>
              <a:rPr lang="en-US" b="1" dirty="0" smtClean="0"/>
              <a:t>/ˌ</a:t>
            </a:r>
            <a:r>
              <a:rPr lang="en-US" b="1" dirty="0" err="1" smtClean="0"/>
              <a:t>ɪndɪˈpendəns</a:t>
            </a:r>
            <a:r>
              <a:rPr lang="en-US" b="1" dirty="0" smtClean="0"/>
              <a:t>/ </a:t>
            </a:r>
            <a:r>
              <a:rPr lang="en-US" dirty="0" smtClean="0"/>
              <a:t>to live without being helped by other people</a:t>
            </a:r>
          </a:p>
          <a:p>
            <a:pPr marL="0" indent="0">
              <a:buNone/>
            </a:pPr>
            <a:r>
              <a:rPr lang="en-US" b="1" dirty="0" smtClean="0"/>
              <a:t>care </a:t>
            </a:r>
            <a:r>
              <a:rPr lang="hr-HR" b="1" dirty="0" smtClean="0"/>
              <a:t>h</a:t>
            </a:r>
            <a:r>
              <a:rPr lang="en-US" b="1" dirty="0" err="1" smtClean="0"/>
              <a:t>ome</a:t>
            </a:r>
            <a:r>
              <a:rPr lang="en-US" b="1" dirty="0" smtClean="0"/>
              <a:t> /ˈ</a:t>
            </a:r>
            <a:r>
              <a:rPr lang="en-US" b="1" dirty="0" err="1" smtClean="0"/>
              <a:t>keə</a:t>
            </a:r>
            <a:r>
              <a:rPr lang="en-US" b="1" dirty="0" smtClean="0"/>
              <a:t> ˌ</a:t>
            </a:r>
            <a:r>
              <a:rPr lang="en-US" b="1" dirty="0" err="1" smtClean="0"/>
              <a:t>həʊm</a:t>
            </a:r>
            <a:r>
              <a:rPr lang="en-US" b="1" dirty="0" smtClean="0"/>
              <a:t>/ </a:t>
            </a:r>
            <a:r>
              <a:rPr lang="en-US" dirty="0" smtClean="0"/>
              <a:t>a place where old people live when they need help</a:t>
            </a:r>
          </a:p>
          <a:p>
            <a:pPr marL="0" indent="0">
              <a:buNone/>
            </a:pPr>
            <a:r>
              <a:rPr lang="en-US" b="1" dirty="0" smtClean="0"/>
              <a:t>appreciate /</a:t>
            </a:r>
            <a:r>
              <a:rPr lang="en-US" b="1" dirty="0" err="1" smtClean="0"/>
              <a:t>əˈpriːʃieɪt</a:t>
            </a:r>
            <a:r>
              <a:rPr lang="en-US" b="1" dirty="0" smtClean="0"/>
              <a:t>/ </a:t>
            </a:r>
            <a:r>
              <a:rPr lang="en-US" dirty="0" smtClean="0"/>
              <a:t>to be grateful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44624"/>
            <a:ext cx="438829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Local people </a:t>
            </a:r>
            <a:r>
              <a:rPr lang="en-US" b="1" dirty="0" smtClean="0"/>
              <a:t>set up </a:t>
            </a:r>
            <a:r>
              <a:rPr lang="en-US" dirty="0" smtClean="0"/>
              <a:t>a community.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want to </a:t>
            </a:r>
            <a:r>
              <a:rPr lang="en-US" b="1" dirty="0" smtClean="0"/>
              <a:t>turn</a:t>
            </a:r>
            <a:r>
              <a:rPr lang="en-US" dirty="0" smtClean="0"/>
              <a:t> the </a:t>
            </a:r>
            <a:r>
              <a:rPr lang="en-US" b="1" dirty="0" smtClean="0"/>
              <a:t>land into </a:t>
            </a:r>
            <a:r>
              <a:rPr lang="en-US" dirty="0" smtClean="0"/>
              <a:t>a </a:t>
            </a:r>
            <a:r>
              <a:rPr lang="en-US" b="1" dirty="0" smtClean="0"/>
              <a:t>wildlife</a:t>
            </a:r>
            <a:r>
              <a:rPr lang="en-US" dirty="0" smtClean="0"/>
              <a:t> park.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set up  /ˈ</a:t>
            </a:r>
            <a:r>
              <a:rPr lang="en-US" b="1" dirty="0" err="1" smtClean="0"/>
              <a:t>setʌp</a:t>
            </a:r>
            <a:r>
              <a:rPr lang="en-US" b="1" dirty="0" smtClean="0"/>
              <a:t>/ </a:t>
            </a:r>
            <a:r>
              <a:rPr lang="en-US" dirty="0" smtClean="0"/>
              <a:t>to start</a:t>
            </a:r>
            <a:r>
              <a:rPr lang="en-US" b="1" dirty="0" smtClean="0"/>
              <a:t>, </a:t>
            </a:r>
            <a:r>
              <a:rPr lang="en-US" dirty="0" smtClean="0"/>
              <a:t>to organize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turn into </a:t>
            </a:r>
            <a:r>
              <a:rPr lang="en-US" dirty="0" smtClean="0"/>
              <a:t>– to change into something else</a:t>
            </a:r>
          </a:p>
          <a:p>
            <a:pPr marL="0" indent="0">
              <a:buNone/>
            </a:pPr>
            <a:r>
              <a:rPr lang="en-US" b="1" dirty="0" smtClean="0"/>
              <a:t>wildlife /ˈ</a:t>
            </a:r>
            <a:r>
              <a:rPr lang="en-US" b="1" dirty="0" err="1" smtClean="0"/>
              <a:t>waɪldlaɪf</a:t>
            </a:r>
            <a:r>
              <a:rPr lang="en-US" b="1" dirty="0" smtClean="0"/>
              <a:t>/ </a:t>
            </a:r>
            <a:r>
              <a:rPr lang="en-US" dirty="0" smtClean="0"/>
              <a:t>animals/plants living in natural conditions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6165"/>
            <a:ext cx="5238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/>
          <a:lstStyle/>
          <a:p>
            <a:r>
              <a:rPr lang="en-US" dirty="0" smtClean="0"/>
              <a:t>There is no point campaigning about the </a:t>
            </a:r>
            <a:r>
              <a:rPr lang="en-US" b="1" dirty="0" smtClean="0"/>
              <a:t>rainforest</a:t>
            </a:r>
            <a:r>
              <a:rPr lang="en-US" dirty="0" smtClean="0"/>
              <a:t> if your own area is </a:t>
            </a:r>
            <a:r>
              <a:rPr lang="en-US" b="1" dirty="0" smtClean="0"/>
              <a:t>polluted</a:t>
            </a:r>
            <a:r>
              <a:rPr lang="en-US" dirty="0" smtClean="0"/>
              <a:t> and </a:t>
            </a:r>
            <a:r>
              <a:rPr lang="en-US" b="1" dirty="0" smtClean="0"/>
              <a:t>vandalize</a:t>
            </a:r>
            <a:r>
              <a:rPr lang="hr-HR" b="1" dirty="0" smtClean="0"/>
              <a:t>d</a:t>
            </a:r>
            <a:r>
              <a:rPr lang="hr-HR" dirty="0" smtClean="0"/>
              <a:t>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55272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rainforest  /ˈ</a:t>
            </a:r>
            <a:r>
              <a:rPr lang="en-US" b="1" dirty="0" err="1" smtClean="0"/>
              <a:t>reɪnfɒrɪst</a:t>
            </a:r>
            <a:r>
              <a:rPr lang="en-US" b="1" dirty="0" smtClean="0"/>
              <a:t>/ </a:t>
            </a:r>
            <a:r>
              <a:rPr lang="en-US" dirty="0" smtClean="0"/>
              <a:t>a tropical forest</a:t>
            </a:r>
          </a:p>
          <a:p>
            <a:pPr marL="0" indent="0">
              <a:buNone/>
            </a:pPr>
            <a:r>
              <a:rPr lang="en-US" b="1" dirty="0" smtClean="0"/>
              <a:t>pollute /</a:t>
            </a:r>
            <a:r>
              <a:rPr lang="en-US" b="1" dirty="0" err="1" smtClean="0"/>
              <a:t>pəˈluːt</a:t>
            </a:r>
            <a:r>
              <a:rPr lang="en-US" b="1" dirty="0" smtClean="0"/>
              <a:t>/ </a:t>
            </a:r>
            <a:r>
              <a:rPr lang="en-US" dirty="0" smtClean="0"/>
              <a:t>to make dirty or harmful to people, animal and plants</a:t>
            </a:r>
          </a:p>
          <a:p>
            <a:pPr marL="0" indent="0">
              <a:buNone/>
            </a:pPr>
            <a:r>
              <a:rPr lang="en-US" b="1" dirty="0" smtClean="0"/>
              <a:t>vandalize  /ˈ</a:t>
            </a:r>
            <a:r>
              <a:rPr lang="en-US" b="1" dirty="0" err="1" smtClean="0"/>
              <a:t>vændəlaɪz</a:t>
            </a:r>
            <a:r>
              <a:rPr lang="en-US" b="1" dirty="0" smtClean="0"/>
              <a:t>/ </a:t>
            </a:r>
            <a:r>
              <a:rPr lang="en-US" dirty="0" smtClean="0"/>
              <a:t>to damage</a:t>
            </a:r>
            <a:r>
              <a:rPr lang="hr-HR" dirty="0" smtClean="0"/>
              <a:t>, to </a:t>
            </a:r>
            <a:r>
              <a:rPr lang="hr-HR" dirty="0" err="1" smtClean="0"/>
              <a:t>destroy</a:t>
            </a:r>
            <a:r>
              <a:rPr lang="hr-HR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Slikovni rezultat za pollut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0082" y="-1648574"/>
            <a:ext cx="4317876" cy="83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62124"/>
            <a:ext cx="2424114" cy="171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56343"/>
            <a:ext cx="3744416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747642" y="1412776"/>
            <a:ext cx="1968374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9" y="2708920"/>
            <a:ext cx="2742952" cy="204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907061" y="476672"/>
            <a:ext cx="1808955" cy="2711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Since we started there’s  been a different </a:t>
            </a:r>
            <a:r>
              <a:rPr lang="en-US" b="1" dirty="0" smtClean="0"/>
              <a:t>attitude</a:t>
            </a:r>
            <a:r>
              <a:rPr lang="en-US" dirty="0" smtClean="0"/>
              <a:t> in the neighborhood and less </a:t>
            </a:r>
            <a:r>
              <a:rPr lang="en-US" b="1" dirty="0" smtClean="0"/>
              <a:t>litter</a:t>
            </a:r>
            <a:r>
              <a:rPr lang="en-US" dirty="0" smtClean="0"/>
              <a:t> and vandalism</a:t>
            </a:r>
            <a:r>
              <a:rPr lang="hr-HR" dirty="0" smtClean="0"/>
              <a:t>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62646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attitude /ˈ</a:t>
            </a:r>
            <a:r>
              <a:rPr lang="en-US" b="1" dirty="0" err="1" smtClean="0"/>
              <a:t>ætɪtʃuːd</a:t>
            </a:r>
            <a:r>
              <a:rPr lang="en-US" b="1" dirty="0" smtClean="0"/>
              <a:t>/ </a:t>
            </a:r>
            <a:r>
              <a:rPr lang="en-US" dirty="0" smtClean="0"/>
              <a:t>opinion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litter  /ˈ</a:t>
            </a:r>
            <a:r>
              <a:rPr lang="en-US" b="1" dirty="0" err="1" smtClean="0"/>
              <a:t>lɪtər</a:t>
            </a:r>
            <a:r>
              <a:rPr lang="en-US" b="1" dirty="0" smtClean="0"/>
              <a:t>/ </a:t>
            </a:r>
            <a:r>
              <a:rPr lang="en-US" dirty="0" smtClean="0"/>
              <a:t>rubbish in public places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810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75656" y="2996952"/>
            <a:ext cx="3168352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the words and translate them.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.......... /ˈ</a:t>
            </a:r>
            <a:r>
              <a:rPr lang="hr-HR" dirty="0" err="1"/>
              <a:t>eldəli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 /</a:t>
            </a:r>
            <a:r>
              <a:rPr lang="hr-HR" dirty="0" err="1"/>
              <a:t>dɪ</a:t>
            </a:r>
            <a:r>
              <a:rPr lang="hr-HR" dirty="0"/>
              <a:t>ˈ</a:t>
            </a:r>
            <a:r>
              <a:rPr lang="hr-HR" dirty="0" err="1"/>
              <a:t>seɪbəld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 /</a:t>
            </a:r>
            <a:r>
              <a:rPr lang="hr-HR" dirty="0" err="1"/>
              <a:t>wʌns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 /əˈ</a:t>
            </a:r>
            <a:r>
              <a:rPr lang="hr-HR" dirty="0" err="1"/>
              <a:t>plaɪ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 /əˈ</a:t>
            </a:r>
            <a:r>
              <a:rPr lang="hr-HR" dirty="0" err="1"/>
              <a:t>brɔːd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 /ˈ</a:t>
            </a:r>
            <a:r>
              <a:rPr lang="hr-HR" dirty="0" err="1"/>
              <a:t>ɔːfənɪdʒ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 /ˌ</a:t>
            </a:r>
            <a:r>
              <a:rPr lang="hr-HR" dirty="0" err="1"/>
              <a:t>ɪndɪ</a:t>
            </a:r>
            <a:r>
              <a:rPr lang="hr-HR" dirty="0"/>
              <a:t>ˈ</a:t>
            </a:r>
            <a:r>
              <a:rPr lang="hr-HR" dirty="0" err="1"/>
              <a:t>pendəns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dirty="0"/>
              <a:t>......... /ˈ</a:t>
            </a:r>
            <a:r>
              <a:rPr lang="hr-HR" dirty="0" err="1"/>
              <a:t>keə</a:t>
            </a:r>
            <a:r>
              <a:rPr lang="hr-HR" dirty="0"/>
              <a:t> ˌ</a:t>
            </a:r>
            <a:r>
              <a:rPr lang="hr-HR" dirty="0" err="1"/>
              <a:t>həʊm</a:t>
            </a:r>
            <a:r>
              <a:rPr lang="hr-HR" dirty="0"/>
              <a:t>/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4474840" cy="568863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........... /əˈ</a:t>
            </a:r>
            <a:r>
              <a:rPr lang="hr-HR" dirty="0" err="1"/>
              <a:t>priːʃieɪt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 /ˈ</a:t>
            </a:r>
            <a:r>
              <a:rPr lang="hr-HR" dirty="0" err="1"/>
              <a:t>setʌp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 /ˈ</a:t>
            </a:r>
            <a:r>
              <a:rPr lang="hr-HR" dirty="0" err="1"/>
              <a:t>waɪldlaɪf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 /ˈ</a:t>
            </a:r>
            <a:r>
              <a:rPr lang="hr-HR" dirty="0" err="1"/>
              <a:t>reɪnfɒrɪst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 /</a:t>
            </a:r>
            <a:r>
              <a:rPr lang="hr-HR" dirty="0" err="1"/>
              <a:t>pə</a:t>
            </a:r>
            <a:r>
              <a:rPr lang="hr-HR" dirty="0"/>
              <a:t>ˈ</a:t>
            </a:r>
            <a:r>
              <a:rPr lang="hr-HR" dirty="0" err="1"/>
              <a:t>luːt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 /ˈ</a:t>
            </a:r>
            <a:r>
              <a:rPr lang="hr-HR" dirty="0" err="1"/>
              <a:t>vændəlaɪz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 /ˈ</a:t>
            </a:r>
            <a:r>
              <a:rPr lang="hr-HR" dirty="0" err="1"/>
              <a:t>ætɪtʃuːd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........... /ˈ</a:t>
            </a:r>
            <a:r>
              <a:rPr lang="hr-HR" dirty="0" err="1"/>
              <a:t>lɪtər</a:t>
            </a:r>
            <a:r>
              <a:rPr lang="hr-HR" dirty="0"/>
              <a:t>/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E. g. </a:t>
            </a:r>
          </a:p>
          <a:p>
            <a:pPr marL="0" indent="0">
              <a:buNone/>
            </a:pPr>
            <a:r>
              <a:rPr lang="en-US" dirty="0" smtClean="0"/>
              <a:t>elderly /ˈ</a:t>
            </a:r>
            <a:r>
              <a:rPr lang="en-US" dirty="0" err="1" smtClean="0"/>
              <a:t>eldəli</a:t>
            </a:r>
            <a:r>
              <a:rPr lang="en-US" dirty="0" smtClean="0"/>
              <a:t>/ </a:t>
            </a:r>
            <a:r>
              <a:rPr lang="en-US" dirty="0" err="1" smtClean="0"/>
              <a:t>starija</a:t>
            </a:r>
            <a:r>
              <a:rPr lang="en-US" dirty="0" smtClean="0"/>
              <a:t> </a:t>
            </a:r>
            <a:r>
              <a:rPr lang="en-US" dirty="0" err="1" smtClean="0"/>
              <a:t>osoba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412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Volunteering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the words and translate them.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</dc:title>
  <dc:creator>Nina</dc:creator>
  <cp:lastModifiedBy>Nina</cp:lastModifiedBy>
  <cp:revision>20</cp:revision>
  <dcterms:created xsi:type="dcterms:W3CDTF">2017-04-13T13:24:13Z</dcterms:created>
  <dcterms:modified xsi:type="dcterms:W3CDTF">2017-04-23T19:08:22Z</dcterms:modified>
</cp:coreProperties>
</file>