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72" r:id="rId14"/>
    <p:sldId id="267" r:id="rId15"/>
    <p:sldId id="268" r:id="rId16"/>
    <p:sldId id="269" r:id="rId17"/>
    <p:sldId id="273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9D75-AF1C-4842-A158-26A261B8E318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3970-CC96-4392-88DB-908C19436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53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9D75-AF1C-4842-A158-26A261B8E318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3970-CC96-4392-88DB-908C19436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09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9D75-AF1C-4842-A158-26A261B8E318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3970-CC96-4392-88DB-908C19436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55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9D75-AF1C-4842-A158-26A261B8E318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3970-CC96-4392-88DB-908C19436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91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9D75-AF1C-4842-A158-26A261B8E318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3970-CC96-4392-88DB-908C19436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0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9D75-AF1C-4842-A158-26A261B8E318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3970-CC96-4392-88DB-908C19436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92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9D75-AF1C-4842-A158-26A261B8E318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3970-CC96-4392-88DB-908C19436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110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9D75-AF1C-4842-A158-26A261B8E318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3970-CC96-4392-88DB-908C19436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049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9D75-AF1C-4842-A158-26A261B8E318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3970-CC96-4392-88DB-908C19436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01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9D75-AF1C-4842-A158-26A261B8E318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3970-CC96-4392-88DB-908C19436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62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9D75-AF1C-4842-A158-26A261B8E318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3970-CC96-4392-88DB-908C19436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69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09D75-AF1C-4842-A158-26A261B8E318}" type="datetimeFigureOut">
              <a:rPr lang="en-GB" smtClean="0"/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93970-CC96-4392-88DB-908C19436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56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hr/url?sa=i&amp;rct=j&amp;q=&amp;esrc=s&amp;source=images&amp;cd=&amp;cad=rja&amp;uact=8&amp;ved=0ahUKEwjL-7Wng6vTAhUGbRQKHdmPDNMQjRwIBw&amp;url=https://www.slideshare.net/majomarins/past-simple-vs-past-continuous-30591098&amp;bvm=bv.152479541,d.d24&amp;psig=AFQjCNF1bW5Vbe87BY1KYvHEtUuhEoGZXA&amp;ust=1492502497417529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lish-4u.de/past_neg_ex1.htm" TargetMode="External"/><Relationship Id="rId7" Type="http://schemas.openxmlformats.org/officeDocument/2006/relationships/hyperlink" Target="https://www.ego4u.com/en/cram-up/grammar/simpas-paspro/exercises?ex08" TargetMode="External"/><Relationship Id="rId2" Type="http://schemas.openxmlformats.org/officeDocument/2006/relationships/hyperlink" Target="http://www.english-4u.de/past_tense_ex1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go4u.com/en/cram-up/grammar/simpas-paspro/exercises?ex07" TargetMode="External"/><Relationship Id="rId5" Type="http://schemas.openxmlformats.org/officeDocument/2006/relationships/hyperlink" Target="http://www.english-4u.de/past_prog_ex1.htm" TargetMode="External"/><Relationship Id="rId4" Type="http://schemas.openxmlformats.org/officeDocument/2006/relationships/hyperlink" Target="http://www.english-4u.de/past_ques_ex1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source=images&amp;cd=&amp;cad=rja&amp;uact=8&amp;ved=0ahUKEwiKicbrg6vTAhUHXBQKHQFGCvoQjRwIBw&amp;url=http://shaikhiliyas.blogspot.com/2014/10/simple-future-tense.html?m%3D1&amp;bvm=bv.152479541,d.d24&amp;psig=AFQjCNH9elM3VhxjOTCdUmpqUnvwHGLLZA&amp;ust=1492502652256106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lisch-hilfen.de/en/exercises/tenses/going_to_future_statements.htm" TargetMode="External"/><Relationship Id="rId2" Type="http://schemas.openxmlformats.org/officeDocument/2006/relationships/hyperlink" Target="https://www.ego4u.com/en/cram-up/grammar/future-1-wil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nglisch-hilfen.de/en/exercises_list/zeitformen.htm" TargetMode="External"/><Relationship Id="rId4" Type="http://schemas.openxmlformats.org/officeDocument/2006/relationships/hyperlink" Target="http://www.rafamoreno.com/Rafa/Goingto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lish-4u.de/pres_neg_ex1.htm" TargetMode="External"/><Relationship Id="rId2" Type="http://schemas.openxmlformats.org/officeDocument/2006/relationships/hyperlink" Target="http://www.english-4u.de/present_ex1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nglish-4u.de/pres_prog_ex3.htm" TargetMode="External"/><Relationship Id="rId5" Type="http://schemas.openxmlformats.org/officeDocument/2006/relationships/hyperlink" Target="http://www.english-4u.de/pres_prog_ex1.htm" TargetMode="External"/><Relationship Id="rId4" Type="http://schemas.openxmlformats.org/officeDocument/2006/relationships/hyperlink" Target="http://www.english-4u.de/present_ques_ex1.ht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lish-4u.de/pres_perf_prog_ex1.htm" TargetMode="External"/><Relationship Id="rId2" Type="http://schemas.openxmlformats.org/officeDocument/2006/relationships/hyperlink" Target="http://www.english-4u.de/pres_perf_ex1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go4u.com/en/cram-up/grammar/prepersim-preperpro" TargetMode="External"/><Relationship Id="rId4" Type="http://schemas.openxmlformats.org/officeDocument/2006/relationships/hyperlink" Target="http://esl.fis.edu/grammar/multi/ppsppc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Nina\Desktop\tenses-of-the-verbs-for-grade-o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05" y="409938"/>
            <a:ext cx="873299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502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Past </a:t>
            </a:r>
            <a:r>
              <a:rPr lang="hr-HR" dirty="0" err="1" smtClean="0"/>
              <a:t>Simple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632847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04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Past </a:t>
            </a:r>
            <a:r>
              <a:rPr lang="hr-HR" dirty="0" err="1" smtClean="0"/>
              <a:t>Continuous</a:t>
            </a:r>
            <a:r>
              <a:rPr lang="hr-HR" dirty="0" smtClean="0"/>
              <a:t> </a:t>
            </a:r>
            <a:endParaRPr lang="en-GB" dirty="0"/>
          </a:p>
        </p:txBody>
      </p:sp>
      <p:pic>
        <p:nvPicPr>
          <p:cNvPr id="9221" name="Picture 5" descr="C:\Users\Nina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37316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1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" y="2403951"/>
            <a:ext cx="6035040" cy="291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604963"/>
            <a:ext cx="75438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Slikovni rezultat za when do we use past simple vs continuou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36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41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Past Simple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Past Simple (neg. sent.)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Past Simple (quest.)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Past Simple vs Continuous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Past Simple vs Continuous 2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Past Simple vs Continuous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53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Simple</a:t>
            </a:r>
            <a:r>
              <a:rPr lang="hr-HR" dirty="0" smtClean="0"/>
              <a:t> Future </a:t>
            </a:r>
            <a:endParaRPr lang="en-GB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420" y="3257391"/>
            <a:ext cx="2423160" cy="121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Slikovni rezultat za future simple for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7846"/>
            <a:ext cx="8424936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14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Going</a:t>
            </a:r>
            <a:r>
              <a:rPr lang="hr-HR" dirty="0" smtClean="0"/>
              <a:t> to Future</a:t>
            </a:r>
            <a:endParaRPr lang="en-GB" dirty="0"/>
          </a:p>
        </p:txBody>
      </p:sp>
      <p:pic>
        <p:nvPicPr>
          <p:cNvPr id="14338" name="Picture 2" descr="C:\Users\Nina\Desktop\going-to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59" y="1340768"/>
            <a:ext cx="849380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46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7" name="Picture 5" descr="C:\Users\Nina\Desktop\slide_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646"/>
            <a:ext cx="8568952" cy="64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06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Simple Future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Going to Future 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Simple Future vs Going to Future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hlinkClick r:id="rId5"/>
              </a:rPr>
              <a:t>Tenses mixed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46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/>
              <a:t>Present</a:t>
            </a:r>
            <a:r>
              <a:rPr lang="hr-HR" b="1" dirty="0" smtClean="0"/>
              <a:t> </a:t>
            </a:r>
            <a:r>
              <a:rPr lang="hr-HR" b="1" dirty="0" err="1" smtClean="0"/>
              <a:t>Simple</a:t>
            </a:r>
            <a:endParaRPr lang="en-GB" b="1" dirty="0"/>
          </a:p>
        </p:txBody>
      </p:sp>
      <p:pic>
        <p:nvPicPr>
          <p:cNvPr id="4098" name="Picture 2" descr="C:\Users\Nina\Desktop\inde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920880" cy="44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842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C:\Users\Nina\Desktop\46d354d27c33ce414ea018898507c7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12" y="188640"/>
            <a:ext cx="917151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209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Nina\Desktop\Present-tenses-infograph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116632"/>
            <a:ext cx="914400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56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Present Simple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Present Simple (neg. sent.)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Present Simple (quest.)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Present Continuous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Present Simple vs Present Continuous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43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Present</a:t>
            </a:r>
            <a:r>
              <a:rPr lang="hr-HR" dirty="0" smtClean="0"/>
              <a:t> </a:t>
            </a:r>
            <a:r>
              <a:rPr lang="hr-HR" dirty="0" err="1" smtClean="0"/>
              <a:t>Perfect</a:t>
            </a:r>
            <a:r>
              <a:rPr lang="hr-HR" dirty="0" smtClean="0"/>
              <a:t> </a:t>
            </a:r>
            <a:r>
              <a:rPr lang="hr-HR" dirty="0" err="1" smtClean="0"/>
              <a:t>Simple</a:t>
            </a:r>
            <a:r>
              <a:rPr lang="hr-HR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 descr="C:\Users\Nina\Desktop\795c13d52d66e045caaf0ece817905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3426"/>
            <a:ext cx="9144000" cy="461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08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Present</a:t>
            </a:r>
            <a:r>
              <a:rPr lang="hr-HR" dirty="0" smtClean="0"/>
              <a:t> </a:t>
            </a:r>
            <a:r>
              <a:rPr lang="hr-HR" dirty="0" err="1" smtClean="0"/>
              <a:t>Perfect</a:t>
            </a:r>
            <a:r>
              <a:rPr lang="hr-HR" dirty="0" smtClean="0"/>
              <a:t> </a:t>
            </a:r>
            <a:r>
              <a:rPr lang="hr-HR" dirty="0" err="1" smtClean="0"/>
              <a:t>Continuous</a:t>
            </a:r>
            <a:endParaRPr lang="en-GB" dirty="0"/>
          </a:p>
        </p:txBody>
      </p:sp>
      <p:pic>
        <p:nvPicPr>
          <p:cNvPr id="6146" name="Picture 2" descr="C:\Users\Nina\Desktop\url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8"/>
            <a:ext cx="8229600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83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4096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07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Present Perfect Simple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Present Perfect Continuous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Present Perfect Simple vs Continuous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Present Perfect Simple vs Continuous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6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100</Words>
  <Application>Microsoft Office PowerPoint</Application>
  <PresentationFormat>On-screen Show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Present Simple</vt:lpstr>
      <vt:lpstr>PowerPoint Presentation</vt:lpstr>
      <vt:lpstr>PowerPoint Presentation</vt:lpstr>
      <vt:lpstr>Exercises</vt:lpstr>
      <vt:lpstr>Present Perfect Simple </vt:lpstr>
      <vt:lpstr>Present Perfect Continuous</vt:lpstr>
      <vt:lpstr>PowerPoint Presentation</vt:lpstr>
      <vt:lpstr>Exercises </vt:lpstr>
      <vt:lpstr>Past Simple</vt:lpstr>
      <vt:lpstr>Past Continuous </vt:lpstr>
      <vt:lpstr>PowerPoint Presentation</vt:lpstr>
      <vt:lpstr>Exercises</vt:lpstr>
      <vt:lpstr>Simple Future </vt:lpstr>
      <vt:lpstr>Going to Future</vt:lpstr>
      <vt:lpstr>PowerPoint Presentation</vt:lpstr>
      <vt:lpstr>Exercises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Nina</dc:creator>
  <cp:lastModifiedBy>Nina</cp:lastModifiedBy>
  <cp:revision>14</cp:revision>
  <dcterms:created xsi:type="dcterms:W3CDTF">2017-04-17T07:35:46Z</dcterms:created>
  <dcterms:modified xsi:type="dcterms:W3CDTF">2017-04-27T13:38:34Z</dcterms:modified>
</cp:coreProperties>
</file>