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65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23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92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90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0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49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1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9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6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AA84B-EB80-4B5F-B723-2A2C24165590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40D4B-5760-4240-A9F0-FC8C23303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6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hr/url?sa=i&amp;rct=j&amp;q=&amp;esrc=s&amp;source=images&amp;cd=&amp;cad=rja&amp;uact=8&amp;ved=0ahUKEwie0smWo6HTAhXDVRoKHZthDxYQjRwIBw&amp;url=https://chhatrasangbadbd.com/%E0%A6%AA%E0%A6%B0%E0%A6%BF%E0%A6%AC%E0%A7%87%E0%A6%B6-%E0%A6%B8%E0%A6%82%E0%A6%B0%E0%A6%95%E0%A7%8D%E0%A6%B7%E0%A6%A3-%E0%A6%AA%E0%A7%8D%E0%A6%B0%E0%A7%87%E0%A6%95%E0%A7%8D%E0%A6%B7%E0%A6%BF%E0%A6%A4/&amp;bvm=bv.152180690,d.d2s&amp;psig=AFQjCNFXIaSs2upH1QWhK_BpYFtAYIFyYA&amp;ust=1492167456382804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hr/url?sa=i&amp;rct=j&amp;q=&amp;esrc=s&amp;source=images&amp;cd=&amp;cad=rja&amp;uact=8&amp;ved=0ahUKEwjwlvL0oqHTAhUHDxoKHc2MALwQjRwIBw&amp;url=http://www.azwildlife.org/ht/d/sp/i/60464/pid/60464&amp;psig=AFQjCNEw8Vmh7_xvJb09Y7kvdpVZUFNN1w&amp;ust=149216740121996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Smart Alec’s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968" y="116632"/>
            <a:ext cx="4752528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award /</a:t>
            </a:r>
            <a:r>
              <a:rPr lang="en-US" b="1" dirty="0" err="1" smtClean="0"/>
              <a:t>əˈwɔːd</a:t>
            </a:r>
            <a:r>
              <a:rPr lang="en-US" b="1" dirty="0" smtClean="0"/>
              <a:t>/ </a:t>
            </a:r>
            <a:r>
              <a:rPr lang="en-US" dirty="0" smtClean="0"/>
              <a:t>to give money or prize 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en-US" b="1" dirty="0" smtClean="0"/>
              <a:t>environment /</a:t>
            </a:r>
            <a:r>
              <a:rPr lang="en-US" b="1" dirty="0" err="1" smtClean="0"/>
              <a:t>ɪnˈvaɪrənmənt</a:t>
            </a:r>
            <a:r>
              <a:rPr lang="en-US" b="1" dirty="0" smtClean="0"/>
              <a:t>/ </a:t>
            </a:r>
          </a:p>
          <a:p>
            <a:pPr marL="0" indent="0">
              <a:buNone/>
            </a:pPr>
            <a:r>
              <a:rPr lang="en-US" dirty="0" smtClean="0"/>
              <a:t>the air, water and land on which we live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replace /</a:t>
            </a:r>
            <a:r>
              <a:rPr lang="en-US" b="1" dirty="0" err="1" smtClean="0"/>
              <a:t>rɪˈpleɪs</a:t>
            </a:r>
            <a:r>
              <a:rPr lang="en-US" b="1" dirty="0" smtClean="0"/>
              <a:t>/ </a:t>
            </a:r>
            <a:r>
              <a:rPr lang="en-US" dirty="0" smtClean="0"/>
              <a:t>to take the place of something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fake  /</a:t>
            </a:r>
            <a:r>
              <a:rPr lang="en-US" b="1" dirty="0" err="1" smtClean="0"/>
              <a:t>feɪk</a:t>
            </a:r>
            <a:r>
              <a:rPr lang="en-US" b="1" dirty="0" smtClean="0"/>
              <a:t>/ </a:t>
            </a:r>
            <a:r>
              <a:rPr lang="en-US" dirty="0" smtClean="0"/>
              <a:t>not real, an imitation </a:t>
            </a:r>
            <a:endParaRPr lang="en-US" dirty="0"/>
          </a:p>
        </p:txBody>
      </p:sp>
      <p:pic>
        <p:nvPicPr>
          <p:cNvPr id="1026" name="Picture 2" descr="C:\Users\Nina\Desktop\Untitled  2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476672"/>
            <a:ext cx="40386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 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4163177"/>
            <a:ext cx="4176464" cy="93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likovni rezultat za awar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20688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Povezana slik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166" y="2694315"/>
            <a:ext cx="2088232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51720" y="908720"/>
            <a:ext cx="576064" cy="72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7" y="1804966"/>
            <a:ext cx="1152127" cy="72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115616" y="4941168"/>
            <a:ext cx="57606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115616" y="4986887"/>
            <a:ext cx="576064" cy="72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3888" y="4969402"/>
            <a:ext cx="576064" cy="72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9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4038600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van  /</a:t>
            </a:r>
            <a:r>
              <a:rPr lang="en-US" b="1" dirty="0" err="1" smtClean="0"/>
              <a:t>væn</a:t>
            </a:r>
            <a:r>
              <a:rPr lang="en-US" b="1" dirty="0" smtClean="0"/>
              <a:t>/  </a:t>
            </a:r>
            <a:r>
              <a:rPr lang="en-US" dirty="0" smtClean="0"/>
              <a:t>a vehicle used for transporting goods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trap /</a:t>
            </a:r>
            <a:r>
              <a:rPr lang="en-US" b="1" dirty="0" err="1" smtClean="0"/>
              <a:t>træp</a:t>
            </a:r>
            <a:r>
              <a:rPr lang="en-US" b="1" dirty="0" smtClean="0"/>
              <a:t>/ </a:t>
            </a:r>
            <a:r>
              <a:rPr lang="en-US" dirty="0" smtClean="0"/>
              <a:t>catch in a trap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en-US" b="1" dirty="0" smtClean="0"/>
              <a:t>lock  /</a:t>
            </a:r>
            <a:r>
              <a:rPr lang="en-US" b="1" dirty="0" err="1" smtClean="0"/>
              <a:t>lɒk</a:t>
            </a:r>
            <a:r>
              <a:rPr lang="en-US" b="1" dirty="0" smtClean="0"/>
              <a:t>/  </a:t>
            </a:r>
            <a:r>
              <a:rPr lang="en-US" dirty="0" smtClean="0"/>
              <a:t>shut in by locking a door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en-US" b="1" dirty="0" smtClean="0"/>
              <a:t>disguise/</a:t>
            </a:r>
            <a:r>
              <a:rPr lang="en-US" b="1" dirty="0" err="1" smtClean="0"/>
              <a:t>dɪsˈɡaɪz</a:t>
            </a:r>
            <a:r>
              <a:rPr lang="en-US" b="1" dirty="0" smtClean="0"/>
              <a:t>/  </a:t>
            </a:r>
            <a:r>
              <a:rPr lang="en-US" dirty="0" smtClean="0"/>
              <a:t>give a new appearance to a person</a:t>
            </a:r>
            <a:endParaRPr lang="en-US" dirty="0"/>
          </a:p>
        </p:txBody>
      </p:sp>
      <p:pic>
        <p:nvPicPr>
          <p:cNvPr id="2050" name="Picture 2" descr="C:\Users\Nina\Desktop\Untitled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10" y="214804"/>
            <a:ext cx="362084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na\Desktop\Untitled 5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48" y="1844824"/>
            <a:ext cx="3312368" cy="269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ina\Desktop\Untitled 6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69160"/>
            <a:ext cx="333281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981041"/>
            <a:ext cx="1512168" cy="100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806" y="2636912"/>
            <a:ext cx="1440161" cy="92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283" y="4365104"/>
            <a:ext cx="1378591" cy="794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75532" y="1162370"/>
            <a:ext cx="565842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27584" y="3193956"/>
            <a:ext cx="115212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58453" y="3933056"/>
            <a:ext cx="9614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741374" y="4365104"/>
            <a:ext cx="31845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2458453" y="5445223"/>
            <a:ext cx="110543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4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the words and translate them.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..................... /əˈ</a:t>
            </a:r>
            <a:r>
              <a:rPr lang="hr-HR" dirty="0" err="1"/>
              <a:t>wɔːd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/>
              <a:t>..................... /</a:t>
            </a:r>
            <a:r>
              <a:rPr lang="hr-HR" dirty="0" err="1"/>
              <a:t>ɪn</a:t>
            </a:r>
            <a:r>
              <a:rPr lang="hr-HR" dirty="0"/>
              <a:t>ˈ</a:t>
            </a:r>
            <a:r>
              <a:rPr lang="hr-HR" dirty="0" err="1"/>
              <a:t>vaɪrənmənt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/>
              <a:t>.................... /</a:t>
            </a:r>
            <a:r>
              <a:rPr lang="hr-HR" dirty="0" err="1"/>
              <a:t>rɪ</a:t>
            </a:r>
            <a:r>
              <a:rPr lang="hr-HR" dirty="0"/>
              <a:t>ˈ</a:t>
            </a:r>
            <a:r>
              <a:rPr lang="hr-HR" dirty="0" err="1"/>
              <a:t>pleɪs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.................... /</a:t>
            </a:r>
            <a:r>
              <a:rPr lang="hr-HR" dirty="0" err="1"/>
              <a:t>feɪk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................... /</a:t>
            </a:r>
            <a:r>
              <a:rPr lang="hr-HR" dirty="0" err="1"/>
              <a:t>væn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................... /</a:t>
            </a:r>
            <a:r>
              <a:rPr lang="hr-HR" dirty="0" err="1"/>
              <a:t>træp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.................. /</a:t>
            </a:r>
            <a:r>
              <a:rPr lang="hr-HR" dirty="0" err="1"/>
              <a:t>lɒk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................. /</a:t>
            </a:r>
            <a:r>
              <a:rPr lang="hr-HR" dirty="0" err="1"/>
              <a:t>dɪs</a:t>
            </a:r>
            <a:r>
              <a:rPr lang="hr-HR" dirty="0"/>
              <a:t>ˈ</a:t>
            </a:r>
            <a:r>
              <a:rPr lang="hr-HR" dirty="0" err="1"/>
              <a:t>ɡaɪz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E. g.</a:t>
            </a:r>
          </a:p>
          <a:p>
            <a:pPr marL="0" indent="0">
              <a:buNone/>
            </a:pPr>
            <a:r>
              <a:rPr lang="en-US" dirty="0" smtClean="0"/>
              <a:t>award /</a:t>
            </a:r>
            <a:r>
              <a:rPr lang="en-US" dirty="0" err="1" smtClean="0"/>
              <a:t>əˈwɔːd</a:t>
            </a:r>
            <a:r>
              <a:rPr lang="en-US" dirty="0" smtClean="0"/>
              <a:t>/ </a:t>
            </a:r>
            <a:r>
              <a:rPr lang="en-US" dirty="0" err="1" smtClean="0"/>
              <a:t>nagrada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82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151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Smart Alec’s plan</vt:lpstr>
      <vt:lpstr>PowerPoint Presentation</vt:lpstr>
      <vt:lpstr>PowerPoint Presentation</vt:lpstr>
      <vt:lpstr>Write the words and translate them.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Alec’s plan</dc:title>
  <dc:creator>Nina</dc:creator>
  <cp:lastModifiedBy>Nina</cp:lastModifiedBy>
  <cp:revision>18</cp:revision>
  <dcterms:created xsi:type="dcterms:W3CDTF">2017-04-13T10:29:49Z</dcterms:created>
  <dcterms:modified xsi:type="dcterms:W3CDTF">2017-04-23T19:06:19Z</dcterms:modified>
</cp:coreProperties>
</file>