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7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2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58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6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13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6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94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26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97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21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D4DE8-6C09-4D4C-B8D8-89A4832E2099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0A7D-D01D-4601-87B8-E2FEF05D7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53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Rosy</a:t>
            </a:r>
            <a:r>
              <a:rPr lang="hr-HR" dirty="0" smtClean="0"/>
              <a:t> is </a:t>
            </a:r>
            <a:r>
              <a:rPr lang="hr-HR" dirty="0" err="1" smtClean="0"/>
              <a:t>worried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87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88640"/>
            <a:ext cx="4038600" cy="648072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My legs feel like </a:t>
            </a:r>
            <a:r>
              <a:rPr lang="en-US" b="1" dirty="0" smtClean="0"/>
              <a:t>jelly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jelly /ˈ</a:t>
            </a:r>
            <a:r>
              <a:rPr lang="en-US" b="1" dirty="0" err="1" smtClean="0"/>
              <a:t>dʒeli</a:t>
            </a:r>
            <a:r>
              <a:rPr lang="en-US" b="1" dirty="0" smtClean="0"/>
              <a:t>/ </a:t>
            </a:r>
            <a:r>
              <a:rPr lang="en-US" dirty="0" smtClean="0"/>
              <a:t>sweet soft food of fruit and sugar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 smtClean="0"/>
              <a:t>2) I’ve got </a:t>
            </a:r>
            <a:r>
              <a:rPr lang="en-US" b="1" dirty="0" smtClean="0"/>
              <a:t>butterflies</a:t>
            </a:r>
            <a:r>
              <a:rPr lang="en-US" dirty="0" smtClean="0"/>
              <a:t> in my stomach.</a:t>
            </a:r>
          </a:p>
          <a:p>
            <a:pPr marL="0" indent="0">
              <a:buNone/>
            </a:pPr>
            <a:r>
              <a:rPr lang="en-US" b="1" dirty="0" smtClean="0"/>
              <a:t>butterfly /ˈ</a:t>
            </a:r>
            <a:r>
              <a:rPr lang="en-US" b="1" dirty="0" err="1" smtClean="0"/>
              <a:t>bʌtəflaɪ</a:t>
            </a:r>
            <a:r>
              <a:rPr lang="en-US" b="1" dirty="0" smtClean="0"/>
              <a:t>/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3) I’m really nervous.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  <p:pic>
        <p:nvPicPr>
          <p:cNvPr id="1026" name="Picture 2" descr="C:\Users\Nina\Desktop\Untitled 1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1524132" cy="162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 11 - Cop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04864"/>
            <a:ext cx="1698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 11 - Copy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794" y="4322744"/>
            <a:ext cx="17145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856" y="3347002"/>
            <a:ext cx="1020094" cy="97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14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4) </a:t>
            </a:r>
            <a:r>
              <a:rPr lang="en-US" dirty="0" smtClean="0"/>
              <a:t>My hands are </a:t>
            </a:r>
            <a:r>
              <a:rPr lang="en-US" b="1" dirty="0" smtClean="0"/>
              <a:t>shaking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shake /</a:t>
            </a:r>
            <a:r>
              <a:rPr lang="en-US" b="1" dirty="0" err="1" smtClean="0"/>
              <a:t>ʃeɪk</a:t>
            </a:r>
            <a:r>
              <a:rPr lang="en-US" b="1" dirty="0" smtClean="0"/>
              <a:t>/  </a:t>
            </a:r>
            <a:r>
              <a:rPr lang="en-US" dirty="0" smtClean="0"/>
              <a:t>shiver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5) I feel </a:t>
            </a:r>
            <a:r>
              <a:rPr lang="en-US" b="1" dirty="0" smtClean="0"/>
              <a:t>sick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sick /</a:t>
            </a:r>
            <a:r>
              <a:rPr lang="en-US" b="1" dirty="0" err="1" smtClean="0"/>
              <a:t>sɪk</a:t>
            </a:r>
            <a:r>
              <a:rPr lang="en-US" b="1" dirty="0" smtClean="0"/>
              <a:t>/ </a:t>
            </a:r>
            <a:r>
              <a:rPr lang="en-US" dirty="0" smtClean="0"/>
              <a:t>ill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6) My heart’s </a:t>
            </a:r>
            <a:r>
              <a:rPr lang="en-US" b="1" dirty="0" smtClean="0"/>
              <a:t>pounding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pound </a:t>
            </a:r>
            <a:r>
              <a:rPr lang="en-US" b="1" dirty="0" smtClean="0"/>
              <a:t>/</a:t>
            </a:r>
            <a:r>
              <a:rPr lang="en-US" b="1" dirty="0" err="1" smtClean="0"/>
              <a:t>paʊnd</a:t>
            </a:r>
            <a:r>
              <a:rPr lang="en-US" b="1" dirty="0" smtClean="0"/>
              <a:t>/  </a:t>
            </a:r>
            <a:r>
              <a:rPr lang="en-US" dirty="0" smtClean="0"/>
              <a:t>beat or hit repeatedly </a:t>
            </a:r>
            <a:endParaRPr lang="en-US" dirty="0"/>
          </a:p>
        </p:txBody>
      </p:sp>
      <p:pic>
        <p:nvPicPr>
          <p:cNvPr id="2050" name="Picture 2" descr="C:\Users\Nina\Desktop\Untitled 11 - Copy (3)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1653683" cy="176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na\Desktop\Untitled 11 - Copy (4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1646237" cy="16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na\Desktop\Untitled 11 - Copy (5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1592263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49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0095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She won’t </a:t>
            </a:r>
            <a:r>
              <a:rPr lang="en-US" b="1" dirty="0" smtClean="0"/>
              <a:t>be long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I’m</a:t>
            </a:r>
            <a:r>
              <a:rPr lang="en-US" b="1" dirty="0" smtClean="0"/>
              <a:t> dealing </a:t>
            </a:r>
            <a:r>
              <a:rPr lang="en-US" dirty="0" smtClean="0"/>
              <a:t>with it.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I’m </a:t>
            </a:r>
            <a:r>
              <a:rPr lang="en-US" b="1" dirty="0" smtClean="0"/>
              <a:t>starving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388296" cy="60095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She won’t take too much time.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I’m solving the problem. </a:t>
            </a:r>
          </a:p>
          <a:p>
            <a:pPr marL="0" indent="0">
              <a:buNone/>
            </a:pPr>
            <a:r>
              <a:rPr lang="en-US" b="1" dirty="0" smtClean="0"/>
              <a:t>deal /</a:t>
            </a:r>
            <a:r>
              <a:rPr lang="en-US" b="1" dirty="0" err="1" smtClean="0"/>
              <a:t>diːl</a:t>
            </a:r>
            <a:r>
              <a:rPr lang="en-US" b="1" dirty="0" smtClean="0"/>
              <a:t>/ </a:t>
            </a:r>
            <a:r>
              <a:rPr lang="en-US" dirty="0" smtClean="0"/>
              <a:t>to take action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I’m hungry to death. </a:t>
            </a:r>
          </a:p>
          <a:p>
            <a:pPr marL="0" indent="0">
              <a:buNone/>
            </a:pPr>
            <a:r>
              <a:rPr lang="en-US" b="1" dirty="0" smtClean="0"/>
              <a:t>starve  /</a:t>
            </a:r>
            <a:r>
              <a:rPr lang="en-US" b="1" dirty="0" err="1" smtClean="0"/>
              <a:t>stɑːv</a:t>
            </a:r>
            <a:r>
              <a:rPr lang="en-US" b="1" dirty="0" smtClean="0"/>
              <a:t>/</a:t>
            </a:r>
            <a:r>
              <a:rPr lang="en-US" dirty="0" smtClean="0"/>
              <a:t> to be very hungry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5856" y="40466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75856" y="1916832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83768" y="3429000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words and translate them.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.............. /ˈ</a:t>
            </a:r>
            <a:r>
              <a:rPr lang="hr-HR" dirty="0" err="1"/>
              <a:t>dʒeli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 /ˈ</a:t>
            </a:r>
            <a:r>
              <a:rPr lang="hr-HR" dirty="0" err="1"/>
              <a:t>bʌtəflaɪ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 /</a:t>
            </a:r>
            <a:r>
              <a:rPr lang="hr-HR" dirty="0" err="1"/>
              <a:t>ʃeɪk</a:t>
            </a:r>
            <a:r>
              <a:rPr lang="hr-HR" dirty="0"/>
              <a:t>/ </a:t>
            </a:r>
          </a:p>
          <a:p>
            <a:pPr marL="0" indent="0">
              <a:buNone/>
            </a:pPr>
            <a:r>
              <a:rPr lang="hr-HR" dirty="0"/>
              <a:t>............ /</a:t>
            </a:r>
            <a:r>
              <a:rPr lang="hr-HR" dirty="0" err="1"/>
              <a:t>sɪk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 /</a:t>
            </a:r>
            <a:r>
              <a:rPr lang="hr-HR" dirty="0" err="1"/>
              <a:t>paʊnd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 /</a:t>
            </a:r>
            <a:r>
              <a:rPr lang="hr-HR" dirty="0" err="1"/>
              <a:t>diːl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........... </a:t>
            </a:r>
            <a:r>
              <a:rPr lang="en-GB" dirty="0"/>
              <a:t>/</a:t>
            </a:r>
            <a:r>
              <a:rPr lang="en-GB" dirty="0" err="1"/>
              <a:t>stɑːv</a:t>
            </a:r>
            <a:r>
              <a:rPr lang="en-GB" dirty="0"/>
              <a:t>/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E. g.</a:t>
            </a:r>
          </a:p>
          <a:p>
            <a:pPr marL="0" indent="0">
              <a:buNone/>
            </a:pPr>
            <a:r>
              <a:rPr lang="en-US" dirty="0" smtClean="0"/>
              <a:t>jelly /ˈ</a:t>
            </a:r>
            <a:r>
              <a:rPr lang="en-US" dirty="0" err="1" smtClean="0"/>
              <a:t>dʒeli</a:t>
            </a:r>
            <a:r>
              <a:rPr lang="en-US" dirty="0" smtClean="0"/>
              <a:t>/ </a:t>
            </a:r>
            <a:r>
              <a:rPr lang="en-US" dirty="0" err="1" smtClean="0"/>
              <a:t>žele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9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171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Rosy is worried</vt:lpstr>
      <vt:lpstr>PowerPoint Presentation</vt:lpstr>
      <vt:lpstr>PowerPoint Presentation</vt:lpstr>
      <vt:lpstr>PowerPoint Presentation</vt:lpstr>
      <vt:lpstr>Write the words and translate them.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Rosy is worried</dc:title>
  <dc:creator>Nina</dc:creator>
  <cp:lastModifiedBy>Nina</cp:lastModifiedBy>
  <cp:revision>16</cp:revision>
  <dcterms:created xsi:type="dcterms:W3CDTF">2017-04-13T12:34:04Z</dcterms:created>
  <dcterms:modified xsi:type="dcterms:W3CDTF">2017-04-23T19:01:04Z</dcterms:modified>
</cp:coreProperties>
</file>