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25" y="1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1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68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6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46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16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21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1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20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C5BAA-C431-4BEC-87E4-CA9537BF5203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9BDE5-BC29-4ECF-9F87-70443727AB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82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6992"/>
            <a:ext cx="7772400" cy="1584176"/>
          </a:xfrm>
        </p:spPr>
        <p:txBody>
          <a:bodyPr/>
          <a:lstStyle/>
          <a:p>
            <a:r>
              <a:rPr lang="hr-HR" smtClean="0"/>
              <a:t>Problem </a:t>
            </a:r>
            <a:r>
              <a:rPr lang="hr-HR" dirty="0" err="1" smtClean="0"/>
              <a:t>page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endParaRPr lang="en-GB" dirty="0"/>
          </a:p>
        </p:txBody>
      </p:sp>
      <p:pic>
        <p:nvPicPr>
          <p:cNvPr id="1026" name="Picture 2" descr="C:\Users\Nina\AppData\Local\Microsoft\Windows\Temporary Internet Files\Content.IE5\NNLJUNYI\the-fundamental-problem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0648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9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6632"/>
            <a:ext cx="4038600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 asked me out </a:t>
            </a:r>
            <a:r>
              <a:rPr lang="en-US" b="1" dirty="0" smtClean="0"/>
              <a:t>on a date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</a:t>
            </a:r>
            <a:r>
              <a:rPr lang="hr-HR" dirty="0" smtClean="0"/>
              <a:t>r</a:t>
            </a:r>
            <a:r>
              <a:rPr lang="en-US" dirty="0" smtClean="0"/>
              <a:t> whole </a:t>
            </a:r>
            <a:r>
              <a:rPr lang="en-US" b="1" dirty="0" smtClean="0"/>
              <a:t>adult</a:t>
            </a:r>
            <a:r>
              <a:rPr lang="en-US" dirty="0" smtClean="0"/>
              <a:t> life is in front of you.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She wants more </a:t>
            </a:r>
            <a:r>
              <a:rPr lang="en-US" b="1" dirty="0" smtClean="0"/>
              <a:t>freedom </a:t>
            </a:r>
            <a:r>
              <a:rPr lang="en-US" dirty="0" smtClean="0"/>
              <a:t>from her parents.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She eats </a:t>
            </a:r>
            <a:r>
              <a:rPr lang="en-US" b="1" dirty="0" smtClean="0"/>
              <a:t>on her own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00953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 invite someone to go out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adult /ˈ</a:t>
            </a:r>
            <a:r>
              <a:rPr lang="en-US" b="1" dirty="0" err="1" smtClean="0"/>
              <a:t>ædʌlt</a:t>
            </a:r>
            <a:r>
              <a:rPr lang="en-US" b="1" dirty="0" smtClean="0"/>
              <a:t>/ </a:t>
            </a:r>
            <a:r>
              <a:rPr lang="en-US" dirty="0" smtClean="0"/>
              <a:t>a person who is over 18 years old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freedom  /ˈ</a:t>
            </a:r>
            <a:r>
              <a:rPr lang="en-US" b="1" dirty="0" err="1" smtClean="0"/>
              <a:t>friːdəm</a:t>
            </a:r>
            <a:r>
              <a:rPr lang="en-US" b="1" dirty="0" smtClean="0"/>
              <a:t>/ </a:t>
            </a:r>
            <a:r>
              <a:rPr lang="en-US" dirty="0" smtClean="0"/>
              <a:t>not being restricted or controlled </a:t>
            </a:r>
          </a:p>
          <a:p>
            <a:pPr marL="0" indent="0">
              <a:buNone/>
            </a:pPr>
            <a:r>
              <a:rPr lang="en-US" b="1" dirty="0" smtClean="0"/>
              <a:t>on her own - alone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64704"/>
            <a:ext cx="2314972" cy="1736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67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640"/>
            <a:ext cx="4038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Her </a:t>
            </a:r>
            <a:r>
              <a:rPr lang="en-US" b="1" dirty="0" smtClean="0"/>
              <a:t>advice</a:t>
            </a:r>
            <a:r>
              <a:rPr lang="en-US" dirty="0" smtClean="0"/>
              <a:t> is to talk to parents.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difficult to </a:t>
            </a:r>
            <a:r>
              <a:rPr lang="en-US" b="1" dirty="0" smtClean="0"/>
              <a:t>ignore</a:t>
            </a:r>
            <a:r>
              <a:rPr lang="en-US" dirty="0" smtClean="0"/>
              <a:t> something that’s written down.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used to </a:t>
            </a:r>
            <a:r>
              <a:rPr lang="en-US" b="1" dirty="0" smtClean="0"/>
              <a:t>get on well </a:t>
            </a:r>
            <a:r>
              <a:rPr lang="en-US" dirty="0" smtClean="0"/>
              <a:t>with my parents. </a:t>
            </a:r>
          </a:p>
          <a:p>
            <a:pPr marL="0" indent="0">
              <a:buNone/>
            </a:pPr>
            <a:r>
              <a:rPr lang="en-US" dirty="0" smtClean="0"/>
              <a:t>A calm discussion is better than an </a:t>
            </a:r>
            <a:r>
              <a:rPr lang="en-US" b="1" dirty="0" smtClean="0"/>
              <a:t>argument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03860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advice /</a:t>
            </a:r>
            <a:r>
              <a:rPr lang="en-US" b="1" dirty="0" err="1" smtClean="0"/>
              <a:t>ədˈvaɪs</a:t>
            </a:r>
            <a:r>
              <a:rPr lang="en-US" b="1" dirty="0" smtClean="0"/>
              <a:t>/ </a:t>
            </a:r>
            <a:r>
              <a:rPr lang="en-US" dirty="0" smtClean="0"/>
              <a:t>to offer an opinion in order to help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ignore  /</a:t>
            </a:r>
            <a:r>
              <a:rPr lang="en-US" b="1" dirty="0" err="1" smtClean="0"/>
              <a:t>ɪɡˈnɔːr</a:t>
            </a:r>
            <a:r>
              <a:rPr lang="en-US" b="1" dirty="0" smtClean="0"/>
              <a:t>/ </a:t>
            </a:r>
            <a:r>
              <a:rPr lang="en-US" dirty="0" smtClean="0"/>
              <a:t>not pay attention to something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get on well </a:t>
            </a:r>
            <a:r>
              <a:rPr lang="en-US" dirty="0" smtClean="0"/>
              <a:t>– to have a good relationship </a:t>
            </a:r>
          </a:p>
          <a:p>
            <a:pPr marL="0" indent="0">
              <a:buNone/>
            </a:pPr>
            <a:r>
              <a:rPr lang="en-US" b="1" dirty="0" smtClean="0"/>
              <a:t>argument /ˈ</a:t>
            </a:r>
            <a:r>
              <a:rPr lang="en-US" b="1" dirty="0" err="1" smtClean="0"/>
              <a:t>ɑːɡjəmənt</a:t>
            </a:r>
            <a:r>
              <a:rPr lang="en-US" b="1" dirty="0" smtClean="0"/>
              <a:t>/ </a:t>
            </a:r>
          </a:p>
          <a:p>
            <a:pPr marL="0" indent="0">
              <a:buNone/>
            </a:pPr>
            <a:r>
              <a:rPr lang="en-US" dirty="0" smtClean="0"/>
              <a:t>an exchange of opposite views 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5445224"/>
            <a:ext cx="1599243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51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words and explain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388296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.................... /ˈ</a:t>
            </a:r>
            <a:r>
              <a:rPr lang="hr-HR" dirty="0" err="1"/>
              <a:t>ædʌlt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/>
              <a:t>.................... /ˈ</a:t>
            </a:r>
            <a:r>
              <a:rPr lang="hr-HR" dirty="0" err="1"/>
              <a:t>friːdəm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/>
              <a:t>.................... /</a:t>
            </a:r>
            <a:r>
              <a:rPr lang="hr-HR" dirty="0" err="1"/>
              <a:t>əd</a:t>
            </a:r>
            <a:r>
              <a:rPr lang="hr-HR" dirty="0"/>
              <a:t>ˈ</a:t>
            </a:r>
            <a:r>
              <a:rPr lang="hr-HR" dirty="0" err="1"/>
              <a:t>vaɪs</a:t>
            </a:r>
            <a:r>
              <a:rPr lang="hr-HR" dirty="0" smtClean="0"/>
              <a:t>/</a:t>
            </a:r>
          </a:p>
          <a:p>
            <a:pPr marL="0" indent="0">
              <a:buNone/>
            </a:pPr>
            <a:r>
              <a:rPr lang="hr-HR" dirty="0"/>
              <a:t>................... /</a:t>
            </a:r>
            <a:r>
              <a:rPr lang="hr-HR" dirty="0" err="1"/>
              <a:t>ɪɡ</a:t>
            </a:r>
            <a:r>
              <a:rPr lang="hr-HR" dirty="0"/>
              <a:t>ˈ</a:t>
            </a:r>
            <a:r>
              <a:rPr lang="hr-HR" dirty="0" err="1"/>
              <a:t>nɔːr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................... /ˈ</a:t>
            </a:r>
            <a:r>
              <a:rPr lang="hr-HR" dirty="0" err="1"/>
              <a:t>ɑːɡjəmənt</a:t>
            </a:r>
            <a:r>
              <a:rPr lang="hr-HR" dirty="0"/>
              <a:t>/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92488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E.g.</a:t>
            </a:r>
          </a:p>
          <a:p>
            <a:pPr marL="0" indent="0">
              <a:buNone/>
            </a:pPr>
            <a:r>
              <a:rPr lang="en-US" dirty="0" smtClean="0"/>
              <a:t>adult /ˈ</a:t>
            </a:r>
            <a:r>
              <a:rPr lang="en-US" dirty="0" err="1" smtClean="0"/>
              <a:t>ædʌlt</a:t>
            </a:r>
            <a:r>
              <a:rPr lang="en-US" dirty="0" smtClean="0"/>
              <a:t>/ </a:t>
            </a:r>
            <a:r>
              <a:rPr lang="en-US" dirty="0" err="1" smtClean="0"/>
              <a:t>odrasla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1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formation: nouns and verbs.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332271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VERBS</a:t>
            </a:r>
          </a:p>
          <a:p>
            <a:pPr marL="0" indent="0">
              <a:buNone/>
            </a:pPr>
            <a:r>
              <a:rPr lang="en-US" dirty="0" smtClean="0"/>
              <a:t>to argue</a:t>
            </a:r>
          </a:p>
          <a:p>
            <a:pPr marL="0" indent="0">
              <a:buNone/>
            </a:pPr>
            <a:r>
              <a:rPr lang="en-US" dirty="0" smtClean="0"/>
              <a:t>to discuss</a:t>
            </a:r>
          </a:p>
          <a:p>
            <a:pPr marL="0" indent="0">
              <a:buNone/>
            </a:pPr>
            <a:r>
              <a:rPr lang="en-US" dirty="0" smtClean="0"/>
              <a:t>to adjust</a:t>
            </a:r>
          </a:p>
          <a:p>
            <a:pPr marL="0" indent="0">
              <a:buNone/>
            </a:pPr>
            <a:r>
              <a:rPr lang="en-US" dirty="0" smtClean="0"/>
              <a:t>to decide </a:t>
            </a:r>
          </a:p>
          <a:p>
            <a:pPr marL="0" indent="0">
              <a:buNone/>
            </a:pPr>
            <a:r>
              <a:rPr lang="en-US" dirty="0" smtClean="0"/>
              <a:t>to solve</a:t>
            </a:r>
          </a:p>
          <a:p>
            <a:pPr marL="0" indent="0">
              <a:buNone/>
            </a:pPr>
            <a:r>
              <a:rPr lang="en-US" dirty="0" smtClean="0"/>
              <a:t>to choose</a:t>
            </a:r>
          </a:p>
          <a:p>
            <a:pPr marL="0" indent="0">
              <a:buNone/>
            </a:pPr>
            <a:r>
              <a:rPr lang="en-US" dirty="0" smtClean="0"/>
              <a:t>to agree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 smtClean="0"/>
              <a:t>disagree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to advi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e  /</a:t>
            </a:r>
            <a:r>
              <a:rPr lang="en-US" dirty="0" err="1" smtClean="0"/>
              <a:t>ədˈvʌɪz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7944" y="1196752"/>
            <a:ext cx="496855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NOUNS</a:t>
            </a:r>
          </a:p>
          <a:p>
            <a:pPr marL="0" indent="0">
              <a:buNone/>
            </a:pPr>
            <a:r>
              <a:rPr lang="en-US" dirty="0" smtClean="0"/>
              <a:t>an argu</a:t>
            </a:r>
            <a:r>
              <a:rPr lang="en-US" b="1" dirty="0" smtClean="0">
                <a:solidFill>
                  <a:srgbClr val="C00000"/>
                </a:solidFill>
              </a:rPr>
              <a:t>ment</a:t>
            </a:r>
          </a:p>
          <a:p>
            <a:pPr marL="0" indent="0">
              <a:buNone/>
            </a:pPr>
            <a:r>
              <a:rPr lang="en-US" dirty="0" smtClean="0"/>
              <a:t>a discuss</a:t>
            </a:r>
            <a:r>
              <a:rPr lang="en-US" b="1" dirty="0" smtClean="0">
                <a:solidFill>
                  <a:srgbClr val="C00000"/>
                </a:solidFill>
              </a:rPr>
              <a:t>ion</a:t>
            </a:r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 err="1" smtClean="0"/>
              <a:t>adjust</a:t>
            </a:r>
            <a:r>
              <a:rPr lang="en-US" b="1" dirty="0" err="1" smtClean="0">
                <a:solidFill>
                  <a:srgbClr val="C00000"/>
                </a:solidFill>
              </a:rPr>
              <a:t>men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/>
              <a:t>decis</a:t>
            </a:r>
            <a:r>
              <a:rPr lang="en-US" b="1" i="1" dirty="0" smtClean="0">
                <a:solidFill>
                  <a:srgbClr val="C00000"/>
                </a:solidFill>
              </a:rPr>
              <a:t>ion</a:t>
            </a:r>
          </a:p>
          <a:p>
            <a:pPr marL="0" indent="0">
              <a:buNone/>
            </a:pPr>
            <a:r>
              <a:rPr lang="en-US" dirty="0" smtClean="0"/>
              <a:t>a solut</a:t>
            </a:r>
            <a:r>
              <a:rPr lang="en-US" b="1" dirty="0" smtClean="0">
                <a:solidFill>
                  <a:srgbClr val="C00000"/>
                </a:solidFill>
              </a:rPr>
              <a:t>ion</a:t>
            </a:r>
          </a:p>
          <a:p>
            <a:pPr marL="0" indent="0">
              <a:buNone/>
            </a:pPr>
            <a:r>
              <a:rPr lang="en-US" dirty="0" smtClean="0"/>
              <a:t>a cho</a:t>
            </a:r>
            <a:r>
              <a:rPr lang="en-US" b="1" dirty="0" smtClean="0">
                <a:solidFill>
                  <a:srgbClr val="C00000"/>
                </a:solidFill>
              </a:rPr>
              <a:t>ice</a:t>
            </a:r>
          </a:p>
          <a:p>
            <a:pPr marL="0" indent="0">
              <a:buNone/>
            </a:pPr>
            <a:r>
              <a:rPr lang="en-US" dirty="0" smtClean="0"/>
              <a:t>an agree</a:t>
            </a:r>
            <a:r>
              <a:rPr lang="en-US" b="1" dirty="0" smtClean="0">
                <a:solidFill>
                  <a:srgbClr val="C00000"/>
                </a:solidFill>
              </a:rPr>
              <a:t>ment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 disagree</a:t>
            </a:r>
            <a:r>
              <a:rPr lang="en-US" b="1" dirty="0" smtClean="0">
                <a:solidFill>
                  <a:srgbClr val="C00000"/>
                </a:solidFill>
              </a:rPr>
              <a:t>ment</a:t>
            </a:r>
            <a:r>
              <a:rPr lang="en-US" dirty="0" smtClean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some advi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e /</a:t>
            </a:r>
            <a:r>
              <a:rPr lang="en-US" dirty="0" err="1" smtClean="0"/>
              <a:t>ədˈvʌɪs</a:t>
            </a:r>
            <a:r>
              <a:rPr lang="en-US" dirty="0" smtClean="0"/>
              <a:t>/</a:t>
            </a:r>
            <a:r>
              <a:rPr lang="hr-HR" dirty="0" smtClean="0"/>
              <a:t> </a:t>
            </a:r>
            <a:r>
              <a:rPr lang="en-US" sz="2400" dirty="0" smtClean="0"/>
              <a:t>(no plural)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900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Match the nouns to the verbs</a:t>
            </a:r>
            <a:r>
              <a:rPr lang="en-US" sz="2800" dirty="0" smtClean="0"/>
              <a:t>: decision, discussion, adjustment,  argument, </a:t>
            </a:r>
            <a:r>
              <a:rPr lang="hr-HR" sz="2800" dirty="0" smtClean="0"/>
              <a:t>some </a:t>
            </a:r>
            <a:r>
              <a:rPr lang="hr-HR" sz="2800" dirty="0" err="1" smtClean="0"/>
              <a:t>advice</a:t>
            </a:r>
            <a:r>
              <a:rPr lang="hr-HR" sz="2800" dirty="0" smtClean="0"/>
              <a:t>, </a:t>
            </a:r>
            <a:r>
              <a:rPr lang="en-US" sz="2800" dirty="0" smtClean="0"/>
              <a:t>solution, choice, agreement, disagreement.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HAVE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MAKE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FIND</a:t>
            </a:r>
          </a:p>
          <a:p>
            <a:pPr marL="0" indent="0">
              <a:buNone/>
            </a:pPr>
            <a:r>
              <a:rPr lang="hr-HR" dirty="0" smtClean="0"/>
              <a:t>REACH</a:t>
            </a:r>
          </a:p>
          <a:p>
            <a:pPr marL="0" indent="0">
              <a:buNone/>
            </a:pPr>
            <a:r>
              <a:rPr lang="hr-HR" dirty="0" smtClean="0"/>
              <a:t>GIVE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an argument</a:t>
            </a:r>
          </a:p>
          <a:p>
            <a:pPr marL="0" indent="0">
              <a:buNone/>
            </a:pPr>
            <a:r>
              <a:rPr lang="en-US" sz="2400" dirty="0" smtClean="0"/>
              <a:t>a discussion</a:t>
            </a:r>
          </a:p>
          <a:p>
            <a:pPr marL="0" indent="0">
              <a:buNone/>
            </a:pPr>
            <a:r>
              <a:rPr lang="en-US" sz="2400" dirty="0" smtClean="0"/>
              <a:t>a disagreement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an adjustment </a:t>
            </a:r>
          </a:p>
          <a:p>
            <a:pPr marL="0" indent="0">
              <a:buNone/>
            </a:pPr>
            <a:r>
              <a:rPr lang="en-US" sz="2400" dirty="0" smtClean="0"/>
              <a:t>a decision</a:t>
            </a:r>
          </a:p>
          <a:p>
            <a:pPr marL="0" indent="0">
              <a:buNone/>
            </a:pPr>
            <a:r>
              <a:rPr lang="en-US" sz="2400" dirty="0" smtClean="0"/>
              <a:t>a choice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 solution</a:t>
            </a:r>
          </a:p>
          <a:p>
            <a:pPr marL="0" indent="0">
              <a:buNone/>
            </a:pPr>
            <a:r>
              <a:rPr lang="en-US" sz="2400" dirty="0" smtClean="0"/>
              <a:t>an agreement</a:t>
            </a:r>
          </a:p>
          <a:p>
            <a:pPr marL="0" indent="0">
              <a:buNone/>
            </a:pPr>
            <a:r>
              <a:rPr lang="en-US" sz="2400" dirty="0" smtClean="0"/>
              <a:t>some advice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6" name="Straight Arrow Connector 5"/>
          <p:cNvCxnSpPr>
            <a:endCxn id="2" idx="2"/>
          </p:cNvCxnSpPr>
          <p:nvPr/>
        </p:nvCxnSpPr>
        <p:spPr>
          <a:xfrm flipV="1">
            <a:off x="1835696" y="1417638"/>
            <a:ext cx="2736304" cy="499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835696" y="1772816"/>
            <a:ext cx="2808312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35696" y="1916832"/>
            <a:ext cx="280831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691680" y="3140968"/>
            <a:ext cx="280831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691680" y="3356992"/>
            <a:ext cx="288032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3" idx="3"/>
          </p:cNvCxnSpPr>
          <p:nvPr/>
        </p:nvCxnSpPr>
        <p:spPr>
          <a:xfrm>
            <a:off x="1691680" y="3356992"/>
            <a:ext cx="2804120" cy="633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91680" y="4941168"/>
            <a:ext cx="26642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721539" y="5373216"/>
            <a:ext cx="2520280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403648" y="5877272"/>
            <a:ext cx="2838171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48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Fill in the sentences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836712"/>
            <a:ext cx="6408712" cy="576064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400" dirty="0" smtClean="0"/>
              <a:t>We reached .......... and signed a  contract.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I hope you will make a right ........... 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I had ......... with my mum. I don’t know how to make up with her.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We are having ..... about the environment.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I’ll make a few...... and the computer will work fine.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Make .........! You can buy the blue sneakers or the white ones. 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I hope we will find ........ that satisfies everybody.</a:t>
            </a:r>
          </a:p>
          <a:p>
            <a:pPr marL="514350" indent="-514350">
              <a:buAutoNum type="arabicParenR"/>
            </a:pPr>
            <a:r>
              <a:rPr lang="en-US" sz="2400" dirty="0" smtClean="0"/>
              <a:t>Let me give you some ..... </a:t>
            </a:r>
            <a:r>
              <a:rPr lang="hr-HR" sz="2400" dirty="0" smtClean="0"/>
              <a:t>! </a:t>
            </a:r>
            <a:r>
              <a:rPr lang="en-US" sz="2400" dirty="0" smtClean="0"/>
              <a:t>Don’t ever lie to me again</a:t>
            </a:r>
            <a:r>
              <a:rPr lang="hr-HR" sz="2400" dirty="0" smtClean="0"/>
              <a:t>!</a:t>
            </a:r>
          </a:p>
          <a:p>
            <a:pPr marL="514350" indent="-514350">
              <a:buAutoNum type="arabicParenR"/>
            </a:pPr>
            <a:endParaRPr lang="hr-HR" sz="2400" dirty="0"/>
          </a:p>
          <a:p>
            <a:pPr marL="514350" indent="-514350">
              <a:buAutoNum type="arabicParenR"/>
            </a:pPr>
            <a:endParaRPr lang="hr-HR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514350" indent="-514350">
              <a:buAutoNum type="arabicParenR"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0232" y="836712"/>
            <a:ext cx="2304256" cy="5760639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400" dirty="0" smtClean="0"/>
              <a:t>an agreement</a:t>
            </a:r>
          </a:p>
          <a:p>
            <a:pPr marL="0" indent="0">
              <a:buNone/>
            </a:pPr>
            <a:r>
              <a:rPr lang="en-US" sz="2400" dirty="0" smtClean="0"/>
              <a:t>2</a:t>
            </a:r>
            <a:r>
              <a:rPr lang="en-US" sz="2400" smtClean="0"/>
              <a:t>) decision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3) an argument</a:t>
            </a:r>
          </a:p>
          <a:p>
            <a:pPr marL="0" indent="0">
              <a:buNone/>
            </a:pPr>
            <a:r>
              <a:rPr lang="en-US" sz="2400" dirty="0" smtClean="0"/>
              <a:t>4) </a:t>
            </a:r>
            <a:r>
              <a:rPr lang="hr-HR" sz="2400" dirty="0" smtClean="0"/>
              <a:t>a </a:t>
            </a:r>
            <a:r>
              <a:rPr lang="en-US" sz="2400" dirty="0" smtClean="0"/>
              <a:t>discussion</a:t>
            </a:r>
          </a:p>
          <a:p>
            <a:pPr marL="0" indent="0">
              <a:buNone/>
            </a:pPr>
            <a:r>
              <a:rPr lang="en-US" sz="2400" dirty="0" smtClean="0"/>
              <a:t>5) adjustments </a:t>
            </a:r>
            <a:endParaRPr lang="hr-HR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6) a choice</a:t>
            </a:r>
            <a:endParaRPr lang="hr-HR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7) a solution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8) advice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27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424</Words>
  <Application>Microsoft Office PowerPoint</Application>
  <PresentationFormat>On-screen Show (4:3)</PresentationFormat>
  <Paragraphs>107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Problem page</vt:lpstr>
      <vt:lpstr>PowerPoint Presentation</vt:lpstr>
      <vt:lpstr>PowerPoint Presentation</vt:lpstr>
      <vt:lpstr>Write the words and explain them.</vt:lpstr>
      <vt:lpstr>Word formation: nouns and verbs.</vt:lpstr>
      <vt:lpstr>Match the nouns to the verbs: decision, discussion, adjustment,  argument, some advice, solution, choice, agreement, disagreement.</vt:lpstr>
      <vt:lpstr>Fill in the sentences.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 page</dc:title>
  <dc:creator>Nina</dc:creator>
  <cp:lastModifiedBy>Nina</cp:lastModifiedBy>
  <cp:revision>27</cp:revision>
  <dcterms:created xsi:type="dcterms:W3CDTF">2017-04-13T12:00:55Z</dcterms:created>
  <dcterms:modified xsi:type="dcterms:W3CDTF">2018-05-01T06:59:12Z</dcterms:modified>
</cp:coreProperties>
</file>