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9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02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26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52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0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04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06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31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0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18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BFD11-2059-461E-9119-08E5BF3F4DB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4D575-AF68-4E17-AEAE-B4E424D81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42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9dRudo0v4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Mercy </a:t>
            </a:r>
            <a:r>
              <a:rPr lang="en-US" dirty="0" err="1" smtClean="0">
                <a:hlinkClick r:id="rId2"/>
              </a:rPr>
              <a:t>Mercy</a:t>
            </a:r>
            <a:r>
              <a:rPr lang="en-US" dirty="0" smtClean="0">
                <a:hlinkClick r:id="rId2"/>
              </a:rPr>
              <a:t> me (The Ecology)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640960" cy="1752600"/>
          </a:xfrm>
        </p:spPr>
        <p:txBody>
          <a:bodyPr/>
          <a:lstStyle/>
          <a:p>
            <a:r>
              <a:rPr lang="en-US" dirty="0" smtClean="0"/>
              <a:t>by Marvin Gaye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36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mercy /ˈ</a:t>
            </a:r>
            <a:r>
              <a:rPr lang="en-US" dirty="0" err="1" smtClean="0"/>
              <a:t>mɜːsi</a:t>
            </a:r>
            <a:r>
              <a:rPr lang="en-US" dirty="0" smtClean="0"/>
              <a:t>/ to be kind and forgive someone, </a:t>
            </a:r>
            <a:r>
              <a:rPr lang="en-US" dirty="0" err="1" smtClean="0"/>
              <a:t>sažaliti</a:t>
            </a:r>
            <a:r>
              <a:rPr lang="en-US" dirty="0" smtClean="0"/>
              <a:t> se</a:t>
            </a:r>
          </a:p>
          <a:p>
            <a:pPr marL="0" indent="0">
              <a:buNone/>
            </a:pPr>
            <a:r>
              <a:rPr lang="en-US" dirty="0" smtClean="0"/>
              <a:t>Things </a:t>
            </a:r>
            <a:r>
              <a:rPr lang="en-US" b="1" dirty="0" err="1" smtClean="0"/>
              <a:t>ain’t</a:t>
            </a:r>
            <a:r>
              <a:rPr lang="en-US" dirty="0" smtClean="0"/>
              <a:t> – colloquial for Things </a:t>
            </a:r>
            <a:r>
              <a:rPr lang="en-US" b="1" dirty="0" smtClean="0"/>
              <a:t>are not/aren’t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waste /</a:t>
            </a:r>
            <a:r>
              <a:rPr lang="en-US" dirty="0" err="1" smtClean="0"/>
              <a:t>weɪst</a:t>
            </a:r>
            <a:r>
              <a:rPr lang="en-US" dirty="0" smtClean="0"/>
              <a:t>/ to use something wrongly, </a:t>
            </a:r>
            <a:r>
              <a:rPr lang="en-US" dirty="0" err="1" smtClean="0"/>
              <a:t>propadati</a:t>
            </a:r>
            <a:r>
              <a:rPr lang="en-US" dirty="0" smtClean="0"/>
              <a:t>, </a:t>
            </a:r>
            <a:r>
              <a:rPr lang="en-US" dirty="0" err="1" smtClean="0"/>
              <a:t>rasipati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mercury /ˈ</a:t>
            </a:r>
            <a:r>
              <a:rPr lang="en-US" dirty="0" err="1" smtClean="0"/>
              <a:t>mɜːkjəri</a:t>
            </a:r>
            <a:r>
              <a:rPr lang="en-US" dirty="0" smtClean="0"/>
              <a:t>/ silver metal, liquid at normal temperatures, </a:t>
            </a:r>
            <a:r>
              <a:rPr lang="en-US" dirty="0" err="1" smtClean="0"/>
              <a:t>živa</a:t>
            </a:r>
            <a:endParaRPr lang="en-US" dirty="0" smtClean="0"/>
          </a:p>
        </p:txBody>
      </p:sp>
      <p:pic>
        <p:nvPicPr>
          <p:cNvPr id="1026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4038600" cy="60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na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1" y="1844824"/>
            <a:ext cx="4411663" cy="38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na\Desktop\Untitl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5" y="3108325"/>
            <a:ext cx="4138613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na\Desktop\Untitl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69160"/>
            <a:ext cx="33147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42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3968" y="188640"/>
            <a:ext cx="4752528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pollute   /</a:t>
            </a:r>
            <a:r>
              <a:rPr lang="en-US" dirty="0" err="1" smtClean="0"/>
              <a:t>pəˈluːt</a:t>
            </a:r>
            <a:r>
              <a:rPr lang="en-US" dirty="0" smtClean="0"/>
              <a:t>/ dirty or harmful for people, </a:t>
            </a:r>
            <a:r>
              <a:rPr lang="en-US" dirty="0" err="1" smtClean="0"/>
              <a:t>zagaditi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overcrowded/ˌ</a:t>
            </a:r>
            <a:r>
              <a:rPr lang="en-US" dirty="0" err="1" smtClean="0"/>
              <a:t>əʊvəˈkraʊdɪd</a:t>
            </a:r>
            <a:r>
              <a:rPr lang="en-US" dirty="0" smtClean="0"/>
              <a:t>/</a:t>
            </a:r>
          </a:p>
          <a:p>
            <a:pPr marL="0" indent="0">
              <a:buNone/>
            </a:pPr>
            <a:r>
              <a:rPr lang="en-US" dirty="0" smtClean="0"/>
              <a:t>too many people, </a:t>
            </a:r>
            <a:r>
              <a:rPr lang="en-US" dirty="0" err="1" smtClean="0"/>
              <a:t>prenapučen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abuse  /</a:t>
            </a:r>
            <a:r>
              <a:rPr lang="en-US" dirty="0" err="1" smtClean="0"/>
              <a:t>əˈbjuːs</a:t>
            </a:r>
            <a:r>
              <a:rPr lang="en-US" dirty="0" smtClean="0"/>
              <a:t>/ cruel treatment, </a:t>
            </a:r>
            <a:r>
              <a:rPr lang="en-US" dirty="0" err="1" smtClean="0"/>
              <a:t>zlostavljanje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hr-HR" dirty="0"/>
              <a:t>h</a:t>
            </a:r>
            <a:r>
              <a:rPr lang="en-US" dirty="0" smtClean="0"/>
              <a:t>arm  /</a:t>
            </a:r>
            <a:r>
              <a:rPr lang="en-US" dirty="0" err="1" smtClean="0"/>
              <a:t>hɑːm</a:t>
            </a:r>
            <a:r>
              <a:rPr lang="en-US" dirty="0" smtClean="0"/>
              <a:t>/ injury, damage, </a:t>
            </a:r>
            <a:r>
              <a:rPr lang="en-US" dirty="0" err="1" smtClean="0"/>
              <a:t>zlo</a:t>
            </a:r>
            <a:r>
              <a:rPr lang="en-US" dirty="0" smtClean="0"/>
              <a:t>, </a:t>
            </a:r>
            <a:r>
              <a:rPr lang="en-US" dirty="0" err="1" smtClean="0"/>
              <a:t>ozljeda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76872"/>
            <a:ext cx="388843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55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Fill in the blanks.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196752"/>
            <a:ext cx="8568952" cy="5472608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 smtClean="0"/>
              <a:t>mercy</a:t>
            </a:r>
            <a:r>
              <a:rPr lang="en-GB" sz="3200" dirty="0" smtClean="0"/>
              <a:t> /ˈ</a:t>
            </a:r>
            <a:r>
              <a:rPr lang="en-GB" sz="3200" dirty="0" err="1" smtClean="0"/>
              <a:t>mɜːsi</a:t>
            </a:r>
            <a:r>
              <a:rPr lang="en-GB" sz="3200" dirty="0" smtClean="0"/>
              <a:t>/</a:t>
            </a:r>
            <a:r>
              <a:rPr lang="hr-HR" sz="3200" dirty="0" smtClean="0"/>
              <a:t> </a:t>
            </a:r>
            <a:r>
              <a:rPr lang="hr-HR" sz="3200" b="1" dirty="0" smtClean="0"/>
              <a:t>sažaliti se</a:t>
            </a:r>
          </a:p>
          <a:p>
            <a:pPr marL="0" indent="0">
              <a:buNone/>
            </a:pPr>
            <a:r>
              <a:rPr lang="hr-HR" sz="3200" dirty="0" smtClean="0"/>
              <a:t>..............</a:t>
            </a:r>
            <a:r>
              <a:rPr lang="en-GB" sz="3200" dirty="0" smtClean="0"/>
              <a:t> /</a:t>
            </a:r>
            <a:r>
              <a:rPr lang="en-GB" sz="3200" dirty="0" err="1" smtClean="0"/>
              <a:t>weɪst</a:t>
            </a:r>
            <a:r>
              <a:rPr lang="en-GB" sz="3200" dirty="0" smtClean="0"/>
              <a:t>/ </a:t>
            </a:r>
            <a:r>
              <a:rPr lang="hr-HR" sz="3200" dirty="0" smtClean="0"/>
              <a:t>...............</a:t>
            </a:r>
          </a:p>
          <a:p>
            <a:pPr marL="0" indent="0">
              <a:buNone/>
            </a:pPr>
            <a:r>
              <a:rPr lang="hr-HR" sz="3200" dirty="0" smtClean="0"/>
              <a:t>...........</a:t>
            </a:r>
            <a:r>
              <a:rPr lang="en-GB" sz="3200" dirty="0" smtClean="0"/>
              <a:t> /ˈ</a:t>
            </a:r>
            <a:r>
              <a:rPr lang="en-GB" sz="3200" dirty="0" err="1" smtClean="0"/>
              <a:t>mɜːkjəri</a:t>
            </a:r>
            <a:r>
              <a:rPr lang="hr-HR" sz="3200" dirty="0" smtClean="0"/>
              <a:t>/...............</a:t>
            </a:r>
          </a:p>
          <a:p>
            <a:pPr marL="0" indent="0">
              <a:buNone/>
            </a:pPr>
            <a:r>
              <a:rPr lang="hr-HR" sz="3200" dirty="0" smtClean="0"/>
              <a:t>............. /</a:t>
            </a:r>
            <a:r>
              <a:rPr lang="hr-HR" sz="3200" dirty="0" err="1" smtClean="0"/>
              <a:t>pə</a:t>
            </a:r>
            <a:r>
              <a:rPr lang="hr-HR" sz="3200" dirty="0" smtClean="0"/>
              <a:t>ˈ</a:t>
            </a:r>
            <a:r>
              <a:rPr lang="hr-HR" sz="3200" dirty="0" err="1" smtClean="0"/>
              <a:t>luːt</a:t>
            </a:r>
            <a:r>
              <a:rPr lang="hr-HR" sz="3200" dirty="0" smtClean="0"/>
              <a:t>/ .................</a:t>
            </a:r>
          </a:p>
          <a:p>
            <a:pPr marL="0" indent="0">
              <a:buNone/>
            </a:pPr>
            <a:r>
              <a:rPr lang="hr-HR" sz="3200" dirty="0" smtClean="0"/>
              <a:t>........../ˌ</a:t>
            </a:r>
            <a:r>
              <a:rPr lang="hr-HR" sz="3200" dirty="0" err="1" smtClean="0"/>
              <a:t>əʊvə</a:t>
            </a:r>
            <a:r>
              <a:rPr lang="hr-HR" sz="3200" dirty="0" smtClean="0"/>
              <a:t>ˈ</a:t>
            </a:r>
            <a:r>
              <a:rPr lang="hr-HR" sz="3200" dirty="0" err="1" smtClean="0"/>
              <a:t>kraʊdɪd</a:t>
            </a:r>
            <a:r>
              <a:rPr lang="hr-HR" sz="3200" dirty="0" smtClean="0"/>
              <a:t>/..........</a:t>
            </a:r>
          </a:p>
          <a:p>
            <a:pPr marL="0" indent="0">
              <a:buNone/>
            </a:pPr>
            <a:r>
              <a:rPr lang="hr-HR" sz="3200" dirty="0" smtClean="0"/>
              <a:t>............ /əˈ</a:t>
            </a:r>
            <a:r>
              <a:rPr lang="hr-HR" sz="3200" dirty="0" err="1" smtClean="0"/>
              <a:t>bjuːs</a:t>
            </a:r>
            <a:r>
              <a:rPr lang="hr-HR" sz="3200" dirty="0" smtClean="0"/>
              <a:t>/ ..............</a:t>
            </a:r>
          </a:p>
          <a:p>
            <a:pPr marL="0" indent="0">
              <a:buNone/>
            </a:pPr>
            <a:r>
              <a:rPr lang="hr-HR" sz="3200" dirty="0" smtClean="0"/>
              <a:t>............. /</a:t>
            </a:r>
            <a:r>
              <a:rPr lang="hr-HR" sz="3200" dirty="0" err="1" smtClean="0"/>
              <a:t>hɑːm</a:t>
            </a:r>
            <a:r>
              <a:rPr lang="hr-HR" sz="3200" dirty="0" smtClean="0"/>
              <a:t>/ .................</a:t>
            </a:r>
          </a:p>
          <a:p>
            <a:pPr marL="0" indent="0">
              <a:buNone/>
            </a:pPr>
            <a:endParaRPr lang="hr-HR" sz="3200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06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152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Mercy Mercy me (The Ecology)</vt:lpstr>
      <vt:lpstr>PowerPoint Presentation</vt:lpstr>
      <vt:lpstr>PowerPoint Presentation</vt:lpstr>
      <vt:lpstr>Fill in the blanks.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Mercy Mercy me (The Ecology)</dc:title>
  <dc:creator>Nina</dc:creator>
  <cp:lastModifiedBy>Nina</cp:lastModifiedBy>
  <cp:revision>4</cp:revision>
  <dcterms:created xsi:type="dcterms:W3CDTF">2017-05-08T18:55:00Z</dcterms:created>
  <dcterms:modified xsi:type="dcterms:W3CDTF">2017-05-08T19:30:39Z</dcterms:modified>
</cp:coreProperties>
</file>