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86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91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6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45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0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92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7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1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39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13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7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69D1E-A40C-4F4B-A1AF-B4663BF3E08B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3818B-36B7-4FFE-ACF0-C3AB40C8C8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r/url?sa=i&amp;rct=j&amp;q=&amp;esrc=s&amp;source=images&amp;cd=&amp;cad=rja&amp;uact=8&amp;ved=0ahUKEwipgcqT19bSAhVL1xoKHXFkCdgQjRwIBw&amp;url=http://www.dragoart.com/tuts/14973/1/1/how-to-draw-a-helmet.htm&amp;bvm=bv.149397726,d.d2s&amp;psig=AFQjCNEEUpGGwyaBk8isGC-l1SfMJmxNYQ&amp;ust=1489604449107336" TargetMode="External"/><Relationship Id="rId13" Type="http://schemas.openxmlformats.org/officeDocument/2006/relationships/hyperlink" Target="http://www.google.hr/url?sa=i&amp;rct=j&amp;q=&amp;esrc=s&amp;source=images&amp;cd=&amp;cad=rja&amp;uact=8&amp;ved=0ahUKEwis85DM19bSAhXIlxoKHaEoC8wQjRwIBw&amp;url=http://www.dragoart.com/tuts/1150/1/1/how-to-draw-a-viking-sword.htm&amp;bvm=bv.149397726,d.d2s&amp;psig=AFQjCNFmNyFmtXGIq03C0kV6Bls-2sVJtQ&amp;ust=1489604558391715" TargetMode="External"/><Relationship Id="rId18" Type="http://schemas.openxmlformats.org/officeDocument/2006/relationships/image" Target="../media/image9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image" Target="../media/image6.png"/><Relationship Id="rId17" Type="http://schemas.openxmlformats.org/officeDocument/2006/relationships/hyperlink" Target="http://www.google.hr/url?sa=i&amp;rct=j&amp;q=&amp;esrc=s&amp;source=images&amp;cd=&amp;cad=rja&amp;uact=8&amp;ved=0ahUKEwi8rs6f2NbSAhULVhoKHepiB9MQjRwIBw&amp;url=http://www.bigstockphoto.com/image-103523567/stock-vector-simple-black-and-white-line-drawing-cartoon-primitive-spear&amp;bvm=bv.149397726,d.d2s&amp;psig=AFQjCNHzSJ86nxuyVJz-0IDtSbXdFX6R2A&amp;ust=1489604737177914" TargetMode="External"/><Relationship Id="rId2" Type="http://schemas.openxmlformats.org/officeDocument/2006/relationships/hyperlink" Target="http://www.google.hr/url?sa=i&amp;rct=j&amp;q=&amp;esrc=s&amp;source=images&amp;cd=&amp;cad=rja&amp;uact=8&amp;ved=0ahUKEwiGzeTS1tbSAhVOahoKHXwLDdUQjRwIBw&amp;url=http://clipart-library.com/waving-american-flag-drawing.html&amp;bvm=bv.149397726,d.d2s&amp;psig=AFQjCNEE3JfchUmajEZO1AJMlGGVt3qugw&amp;ust=1489604305820198" TargetMode="External"/><Relationship Id="rId16" Type="http://schemas.openxmlformats.org/officeDocument/2006/relationships/image" Target="../media/image8.png"/><Relationship Id="rId20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hr/url?sa=i&amp;rct=j&amp;q=&amp;esrc=s&amp;source=images&amp;cd=&amp;cad=rja&amp;uact=8&amp;ved=0ahUKEwi2rMb91tbSAhVF6xoKHR5NBc0QjRwIBw&amp;url=https://royalarmouries.org/line-of-kings/line-of-kings-objects/single-object/373&amp;bvm=bv.149397726,d.d2s&amp;psig=AFQjCNH_YEZoYAS0N5aSs5e5pKeLXjFOcw&amp;ust=1489604397820905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hyperlink" Target="http://www.google.hr/url?sa=i&amp;rct=j&amp;q=&amp;esrc=s&amp;source=images&amp;cd=&amp;cad=rja&amp;uact=8&amp;ved=0ahUKEwi8qvLh19bSAhXM0xoKHQLSDN8QjRwIBw&amp;url=http://www.supercoloring.com/drawing-tutorials/how-to-draw-a-knight-on-horse&amp;bvm=bv.149397726,d.d2s&amp;psig=AFQjCNHRNdUGHirg7xaiWLbTkm6jq5W7Yw&amp;ust=1489604611031326" TargetMode="External"/><Relationship Id="rId10" Type="http://schemas.openxmlformats.org/officeDocument/2006/relationships/hyperlink" Target="http://www.google.hr/url?sa=i&amp;rct=j&amp;q=&amp;esrc=s&amp;source=images&amp;cd=&amp;cad=rja&amp;uact=8&amp;ved=0ahUKEwi56ty019bSAhXFAxoKHTcuC80QjRwIBw&amp;url=http://www.gettyimages.com/detail/illustration/protection-shield-drawing-royalty-free-illustration/498064871&amp;bvm=bv.149397726,d.d2s&amp;psig=AFQjCNGzGpyg-rhGndhz6v2nD1aLUHqFbg&amp;ust=1489604503938625" TargetMode="External"/><Relationship Id="rId19" Type="http://schemas.openxmlformats.org/officeDocument/2006/relationships/hyperlink" Target="http://www.google.hr/url?sa=i&amp;rct=j&amp;q=&amp;esrc=s&amp;source=images&amp;cd=&amp;cad=rja&amp;uact=8&amp;ved=0ahUKEwiOm-S92NbSAhXLXhoKHUO7Ds0QjRwIBw&amp;url=http://www.gettyimages.com/detail/illustration/bow-and-arrow-symbol-drawing-royalty-free-illustration/482649319&amp;bvm=bv.149397726,d.d2s&amp;psig=AFQjCNFEs6BEkHkH6ErGNhgrv_CicCmQ2g&amp;ust=1489604804372993" TargetMode="External"/><Relationship Id="rId4" Type="http://schemas.openxmlformats.org/officeDocument/2006/relationships/hyperlink" Target="http://www.google.hr/url?sa=i&amp;rct=j&amp;q=&amp;esrc=s&amp;source=images&amp;cd=&amp;cad=rja&amp;uact=8&amp;ved=0ahUKEwj2mLfp1tbSAhUL2BoKHaP3BcwQjRwIBw&amp;url=http://www.dragoart.com/tuts/4353/1/1/how-to-draw-a-crown.htm&amp;bvm=bv.149397726,d.d2s&amp;psig=AFQjCNHj3-TobbaAv3tjg6odNHNi2eC8gA&amp;ust=1489604361922666" TargetMode="External"/><Relationship Id="rId9" Type="http://schemas.openxmlformats.org/officeDocument/2006/relationships/image" Target="../media/image4.gif"/><Relationship Id="rId1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Unit</a:t>
            </a:r>
            <a:r>
              <a:rPr lang="hr-HR" dirty="0" smtClean="0"/>
              <a:t>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3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hr-HR" sz="3600" b="1" dirty="0" err="1" smtClean="0"/>
              <a:t>Label</a:t>
            </a:r>
            <a:r>
              <a:rPr lang="hr-HR" sz="3600" b="1" dirty="0" smtClean="0"/>
              <a:t> </a:t>
            </a:r>
            <a:r>
              <a:rPr lang="hr-HR" sz="3600" b="1" dirty="0" err="1" smtClean="0"/>
              <a:t>the</a:t>
            </a:r>
            <a:r>
              <a:rPr lang="hr-HR" sz="3600" b="1" dirty="0" smtClean="0"/>
              <a:t> </a:t>
            </a:r>
            <a:r>
              <a:rPr lang="hr-HR" sz="3600" b="1" dirty="0" err="1" smtClean="0"/>
              <a:t>pictures</a:t>
            </a:r>
            <a:r>
              <a:rPr lang="hr-HR" sz="3600" b="1" dirty="0" smtClean="0"/>
              <a:t>.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764704"/>
            <a:ext cx="5976664" cy="583264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1)            2)              </a:t>
            </a:r>
            <a:r>
              <a:rPr lang="hr-HR" dirty="0" err="1" smtClean="0"/>
              <a:t>3</a:t>
            </a:r>
            <a:r>
              <a:rPr lang="hr-HR" dirty="0" smtClean="0"/>
              <a:t>)            </a:t>
            </a:r>
            <a:r>
              <a:rPr lang="hr-HR" dirty="0" err="1" smtClean="0"/>
              <a:t>4</a:t>
            </a:r>
            <a:r>
              <a:rPr lang="hr-HR" dirty="0" smtClean="0"/>
              <a:t> </a:t>
            </a:r>
            <a:r>
              <a:rPr lang="hr-HR" dirty="0" err="1" smtClean="0"/>
              <a:t>4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5)               6)                    </a:t>
            </a:r>
            <a:r>
              <a:rPr lang="hr-HR" dirty="0" err="1" smtClean="0"/>
              <a:t>7</a:t>
            </a:r>
            <a:r>
              <a:rPr lang="hr-HR" dirty="0" smtClean="0"/>
              <a:t>)                     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8)                            9)               10)             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184" y="784582"/>
            <a:ext cx="2454424" cy="58847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 flag</a:t>
            </a:r>
          </a:p>
          <a:p>
            <a:pPr marL="0" indent="0">
              <a:buNone/>
            </a:pPr>
            <a:r>
              <a:rPr lang="en-US" dirty="0" smtClean="0"/>
              <a:t>2 crown</a:t>
            </a:r>
          </a:p>
          <a:p>
            <a:pPr marL="0" indent="0">
              <a:buNone/>
            </a:pPr>
            <a:r>
              <a:rPr lang="en-US" dirty="0" smtClean="0"/>
              <a:t>3 </a:t>
            </a:r>
            <a:r>
              <a:rPr lang="en-US" dirty="0" err="1" smtClean="0"/>
              <a:t>armour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 helmet</a:t>
            </a:r>
          </a:p>
          <a:p>
            <a:pPr marL="0" indent="0">
              <a:buNone/>
            </a:pPr>
            <a:r>
              <a:rPr lang="en-US" dirty="0" smtClean="0"/>
              <a:t>5 shield</a:t>
            </a:r>
          </a:p>
          <a:p>
            <a:pPr marL="0" indent="0">
              <a:buNone/>
            </a:pPr>
            <a:r>
              <a:rPr lang="en-US" dirty="0" smtClean="0"/>
              <a:t>6 tugboat</a:t>
            </a:r>
          </a:p>
          <a:p>
            <a:pPr marL="0" indent="0">
              <a:buNone/>
            </a:pPr>
            <a:r>
              <a:rPr lang="en-US" dirty="0" smtClean="0"/>
              <a:t>7 sword</a:t>
            </a:r>
          </a:p>
          <a:p>
            <a:pPr marL="0" indent="0">
              <a:buNone/>
            </a:pPr>
            <a:r>
              <a:rPr lang="en-US" dirty="0" smtClean="0"/>
              <a:t>8 knight</a:t>
            </a:r>
          </a:p>
          <a:p>
            <a:pPr marL="0" indent="0">
              <a:buNone/>
            </a:pPr>
            <a:r>
              <a:rPr lang="en-US" dirty="0" smtClean="0"/>
              <a:t>9 spear</a:t>
            </a:r>
          </a:p>
          <a:p>
            <a:pPr marL="0" indent="0">
              <a:buNone/>
            </a:pPr>
            <a:r>
              <a:rPr lang="en-US" dirty="0" smtClean="0"/>
              <a:t>10 bow and arrow</a:t>
            </a:r>
            <a:endParaRPr lang="en-US" dirty="0"/>
          </a:p>
        </p:txBody>
      </p:sp>
      <p:pic>
        <p:nvPicPr>
          <p:cNvPr id="5" name="irc_mi" descr="Slikovni rezultat za a flag a drawi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65515"/>
            <a:ext cx="811530" cy="1043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a crown a drawi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34" y="616357"/>
            <a:ext cx="1008112" cy="941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Slikovni rezultat za armour  a drawing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764704"/>
            <a:ext cx="1080120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Slikovni rezultat za a helmet  a drawing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66021"/>
            <a:ext cx="800100" cy="715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rc_mi" descr="Slikovni rezultat za a shield  a drawing">
            <a:hlinkClick r:id="rId10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49691"/>
            <a:ext cx="859155" cy="943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Nina\Desktop\Untitled.pn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85556"/>
            <a:ext cx="965200" cy="1007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rc_mi" descr="Slikovni rezultat za a sword  a drawing">
            <a:hlinkClick r:id="rId13"/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03018"/>
            <a:ext cx="1336154" cy="136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rc_mi" descr="Slikovni rezultat za a knight  a drawing">
            <a:hlinkClick r:id="rId15"/>
          </p:cNvPr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21088"/>
            <a:ext cx="1800200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rc_mi" descr="Slikovni rezultat za a spear  a drawing">
            <a:hlinkClick r:id="rId17"/>
          </p:cNvPr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928" y="3645024"/>
            <a:ext cx="1195040" cy="1715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rc_mi" descr="Slikovni rezultat za a bow and arrow a drawing">
            <a:hlinkClick r:id="rId19"/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797153"/>
            <a:ext cx="1376163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96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Listen and choose the right word.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4641379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 smtClean="0"/>
              <a:t>burglary</a:t>
            </a:r>
          </a:p>
          <a:p>
            <a:pPr marL="514350" indent="-514350">
              <a:buAutoNum type="alphaLcParenR"/>
            </a:pPr>
            <a:r>
              <a:rPr lang="en-US" dirty="0" smtClean="0"/>
              <a:t>promise</a:t>
            </a:r>
          </a:p>
          <a:p>
            <a:pPr marL="514350" indent="-514350">
              <a:buAutoNum type="alphaLcParenR"/>
            </a:pPr>
            <a:r>
              <a:rPr lang="en-US" dirty="0" smtClean="0"/>
              <a:t>an outlaw</a:t>
            </a:r>
          </a:p>
          <a:p>
            <a:pPr marL="514350" indent="-514350">
              <a:buAutoNum type="alphaLcParenR"/>
            </a:pPr>
            <a:r>
              <a:rPr lang="en-US" dirty="0" smtClean="0"/>
              <a:t>weak</a:t>
            </a:r>
          </a:p>
          <a:p>
            <a:pPr marL="514350" indent="-514350">
              <a:buAutoNum type="alphaLcParenR"/>
            </a:pPr>
            <a:r>
              <a:rPr lang="en-US" dirty="0" smtClean="0"/>
              <a:t>sunset</a:t>
            </a:r>
          </a:p>
          <a:p>
            <a:pPr marL="514350" indent="-514350">
              <a:buAutoNum type="alphaLcParenR"/>
            </a:pPr>
            <a:r>
              <a:rPr lang="en-US" dirty="0" smtClean="0"/>
              <a:t>a throne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56937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g</a:t>
            </a:r>
            <a:r>
              <a:rPr lang="en-US" dirty="0" smtClean="0"/>
              <a:t>) handcuffs</a:t>
            </a:r>
          </a:p>
          <a:p>
            <a:pPr marL="0" indent="0">
              <a:buNone/>
            </a:pPr>
            <a:r>
              <a:rPr lang="en-US" dirty="0" smtClean="0"/>
              <a:t>h) escape</a:t>
            </a:r>
          </a:p>
          <a:p>
            <a:pPr marL="0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) a gate</a:t>
            </a:r>
          </a:p>
          <a:p>
            <a:pPr marL="0" indent="0">
              <a:buNone/>
            </a:pPr>
            <a:r>
              <a:rPr lang="en-US" dirty="0" smtClean="0"/>
              <a:t>j) a breaker’s yard</a:t>
            </a:r>
          </a:p>
          <a:p>
            <a:pPr marL="0" indent="0">
              <a:buNone/>
            </a:pPr>
            <a:r>
              <a:rPr lang="en-US" dirty="0" smtClean="0"/>
              <a:t>k) a battle</a:t>
            </a:r>
          </a:p>
          <a:p>
            <a:pPr marL="0" indent="0">
              <a:buNone/>
            </a:pPr>
            <a:r>
              <a:rPr lang="en-US" dirty="0" smtClean="0"/>
              <a:t>l) vote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87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Vocabulary </vt:lpstr>
      <vt:lpstr>Label the pictures.</vt:lpstr>
      <vt:lpstr>Listen and choose the right word.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</dc:title>
  <dc:creator>Nina</dc:creator>
  <cp:lastModifiedBy>Nina</cp:lastModifiedBy>
  <cp:revision>3</cp:revision>
  <dcterms:created xsi:type="dcterms:W3CDTF">2017-04-03T14:08:53Z</dcterms:created>
  <dcterms:modified xsi:type="dcterms:W3CDTF">2017-04-03T14:26:25Z</dcterms:modified>
</cp:coreProperties>
</file>