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541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0ADDF-9000-43CA-A17B-DC14F3627541}" type="datetimeFigureOut">
              <a:rPr lang="en-GB" smtClean="0"/>
              <a:t>17/02/2017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B13FF-0EDE-47E8-BABC-5001B9757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891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0ADDF-9000-43CA-A17B-DC14F3627541}" type="datetimeFigureOut">
              <a:rPr lang="en-GB" smtClean="0"/>
              <a:t>17/02/2017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B13FF-0EDE-47E8-BABC-5001B9757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7081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0ADDF-9000-43CA-A17B-DC14F3627541}" type="datetimeFigureOut">
              <a:rPr lang="en-GB" smtClean="0"/>
              <a:t>17/02/2017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B13FF-0EDE-47E8-BABC-5001B9757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4337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0ADDF-9000-43CA-A17B-DC14F3627541}" type="datetimeFigureOut">
              <a:rPr lang="en-GB" smtClean="0"/>
              <a:t>17/02/2017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B13FF-0EDE-47E8-BABC-5001B9757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1972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0ADDF-9000-43CA-A17B-DC14F3627541}" type="datetimeFigureOut">
              <a:rPr lang="en-GB" smtClean="0"/>
              <a:t>17/02/2017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B13FF-0EDE-47E8-BABC-5001B9757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0456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0ADDF-9000-43CA-A17B-DC14F3627541}" type="datetimeFigureOut">
              <a:rPr lang="en-GB" smtClean="0"/>
              <a:t>17/02/2017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B13FF-0EDE-47E8-BABC-5001B9757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4638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0ADDF-9000-43CA-A17B-DC14F3627541}" type="datetimeFigureOut">
              <a:rPr lang="en-GB" smtClean="0"/>
              <a:t>17/02/2017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B13FF-0EDE-47E8-BABC-5001B9757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6113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0ADDF-9000-43CA-A17B-DC14F3627541}" type="datetimeFigureOut">
              <a:rPr lang="en-GB" smtClean="0"/>
              <a:t>17/02/2017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B13FF-0EDE-47E8-BABC-5001B9757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780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0ADDF-9000-43CA-A17B-DC14F3627541}" type="datetimeFigureOut">
              <a:rPr lang="en-GB" smtClean="0"/>
              <a:t>17/02/2017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B13FF-0EDE-47E8-BABC-5001B9757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9117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0ADDF-9000-43CA-A17B-DC14F3627541}" type="datetimeFigureOut">
              <a:rPr lang="en-GB" smtClean="0"/>
              <a:t>17/02/2017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B13FF-0EDE-47E8-BABC-5001B9757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7226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0ADDF-9000-43CA-A17B-DC14F3627541}" type="datetimeFigureOut">
              <a:rPr lang="en-GB" smtClean="0"/>
              <a:t>17/02/2017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B13FF-0EDE-47E8-BABC-5001B9757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7480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0ADDF-9000-43CA-A17B-DC14F3627541}" type="datetimeFigureOut">
              <a:rPr lang="en-GB" smtClean="0"/>
              <a:t>17/02/2017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B13FF-0EDE-47E8-BABC-5001B9757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1251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image" Target="../media/image1.jpeg"/><Relationship Id="rId7" Type="http://schemas.openxmlformats.org/officeDocument/2006/relationships/hyperlink" Target="https://www.google.hr/url?sa=i&amp;rct=j&amp;q=&amp;esrc=s&amp;source=images&amp;cd=&amp;cad=rja&amp;uact=8&amp;ved=0ahUKEwi0r9vPr-XRAhUJuBQKHXbHBcYQjRwIBw&amp;url=https://www.dreamstime.com/stock-images-ham-salad-plate-image12258094&amp;bvm=bv.145822982,d.bGs&amp;psig=AFQjCNHcn2_5Li01yEY5oHpouRJhGnv_cg&amp;ust=1485711159976206" TargetMode="External"/><Relationship Id="rId2" Type="http://schemas.openxmlformats.org/officeDocument/2006/relationships/hyperlink" Target="https://www.google.hr/url?sa=i&amp;rct=j&amp;q=&amp;esrc=s&amp;source=images&amp;cd=&amp;cad=rja&amp;uact=8&amp;ved=0ahUKEwjN_-jeruXRAhXFaRQKHYn5C_MQjRwIBw&amp;url=https://www.dreamstime.com/stock-photography-young-woman-shop-buying-clothes-image17927682&amp;bvm=bv.145822982,d.bGs&amp;psig=AFQjCNF6u1OVP4fHNS24JjR9-CVguQ_c0A&amp;ust=1485710949989147" TargetMode="Externa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hyperlink" Target="https://www.google.hr/url?sa=i&amp;rct=j&amp;q=&amp;esrc=s&amp;source=images&amp;cd=&amp;cad=rja&amp;uact=8&amp;ved=0ahUKEwiJstD2ruXRAhVI7RQKHasSDk0QjRwIBw&amp;url=https://vwellhealth.com/restaurant-food-to-avoid/&amp;bvm=bv.145822982,d.bGs&amp;psig=AFQjCNG2ETVhsGDus6QGMx39-eo1Ko5fqw&amp;ust=1485710998429667" TargetMode="External"/><Relationship Id="rId9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hr/url?sa=i&amp;rct=j&amp;q=&amp;esrc=s&amp;source=images&amp;cd=&amp;cad=rja&amp;uact=8&amp;ved=0ahUKEwjxseL7seXRAhXCPxQKHZVwAGMQjRwIBw&amp;url=http://www.fromthegrapevine.com/israeli-kitchen/how-make-strawberries-and-cream&amp;bvm=bv.145822982,d.bGs&amp;psig=AFQjCNHpy7YuYga4wwv0OGH4TLkLkmiWAg&amp;ust=1485711782026975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customer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Vocabulary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055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6632"/>
            <a:ext cx="4038600" cy="6009531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customer</a:t>
            </a:r>
            <a:r>
              <a:rPr lang="en-US" dirty="0" smtClean="0"/>
              <a:t> /ˈ</a:t>
            </a:r>
            <a:r>
              <a:rPr lang="en-US" dirty="0" err="1" smtClean="0"/>
              <a:t>kʌstəmər</a:t>
            </a:r>
            <a:r>
              <a:rPr lang="en-US" dirty="0" smtClean="0"/>
              <a:t>/ a person who buys things or a service</a:t>
            </a:r>
          </a:p>
          <a:p>
            <a:pPr marL="0" indent="0">
              <a:buNone/>
            </a:pPr>
            <a:r>
              <a:rPr lang="en-US" b="1" dirty="0" smtClean="0"/>
              <a:t>ham salad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hr-HR" b="1" dirty="0" smtClean="0"/>
          </a:p>
          <a:p>
            <a:pPr marL="0" indent="0">
              <a:buNone/>
            </a:pPr>
            <a:r>
              <a:rPr lang="en-US" b="1" dirty="0" smtClean="0"/>
              <a:t>drop  </a:t>
            </a:r>
            <a:r>
              <a:rPr lang="en-US" dirty="0" smtClean="0"/>
              <a:t>/</a:t>
            </a:r>
            <a:r>
              <a:rPr lang="en-US" dirty="0" err="1" smtClean="0"/>
              <a:t>drɒp</a:t>
            </a:r>
            <a:r>
              <a:rPr lang="en-US" dirty="0" smtClean="0"/>
              <a:t>/ to allow something to fall</a:t>
            </a:r>
            <a:endParaRPr lang="en-US" dirty="0"/>
          </a:p>
        </p:txBody>
      </p:sp>
      <p:pic>
        <p:nvPicPr>
          <p:cNvPr id="5" name="irc_mi" descr="Slikovni rezultat za buying in a shop">
            <a:hlinkClick r:id="rId2"/>
          </p:cNvPr>
          <p:cNvPicPr>
            <a:picLocks noGrp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1728192" cy="158417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rc_mi" descr="Slikovni rezultat za ordering food at the restaurant">
            <a:hlinkClick r:id="rId4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69785"/>
            <a:ext cx="2015629" cy="154755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C:\Users\Nina\Desktop\aa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7" y="2348880"/>
            <a:ext cx="4536504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irc_mi" descr="Slikovni rezultat za ham salad">
            <a:hlinkClick r:id="rId7"/>
          </p:cNvPr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2060848"/>
            <a:ext cx="2448272" cy="15841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 descr="C:\Users\Nina\Desktop\aa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979" y="4941168"/>
            <a:ext cx="3573830" cy="891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5866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8640"/>
            <a:ext cx="4038600" cy="5937523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unfortunately – </a:t>
            </a:r>
            <a:r>
              <a:rPr lang="en-US" dirty="0" err="1" smtClean="0"/>
              <a:t>nažalost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supply </a:t>
            </a:r>
            <a:r>
              <a:rPr lang="en-US" dirty="0" smtClean="0"/>
              <a:t>/</a:t>
            </a:r>
            <a:r>
              <a:rPr lang="en-US" dirty="0" err="1" smtClean="0"/>
              <a:t>səˈplaɪ</a:t>
            </a:r>
            <a:r>
              <a:rPr lang="en-US" dirty="0" smtClean="0"/>
              <a:t>/ to provide something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afford  </a:t>
            </a:r>
            <a:r>
              <a:rPr lang="en-US" dirty="0" smtClean="0"/>
              <a:t>/</a:t>
            </a:r>
            <a:r>
              <a:rPr lang="en-US" dirty="0" err="1" smtClean="0"/>
              <a:t>əˈfɔːd</a:t>
            </a:r>
            <a:r>
              <a:rPr lang="en-US" dirty="0" smtClean="0"/>
              <a:t>/ to be able to buy something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fault</a:t>
            </a:r>
            <a:r>
              <a:rPr lang="en-US" dirty="0" smtClean="0"/>
              <a:t>  /</a:t>
            </a:r>
            <a:r>
              <a:rPr lang="en-US" dirty="0" err="1" smtClean="0"/>
              <a:t>fɒlt</a:t>
            </a:r>
            <a:r>
              <a:rPr lang="en-US" dirty="0" smtClean="0"/>
              <a:t>/ to do something wrong</a:t>
            </a:r>
            <a:endParaRPr lang="en-US" dirty="0"/>
          </a:p>
        </p:txBody>
      </p:sp>
      <p:pic>
        <p:nvPicPr>
          <p:cNvPr id="2050" name="Picture 2" descr="C:\Users\Nina\Desktop\aa.pn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04664"/>
            <a:ext cx="4248472" cy="1486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rc_mi" descr="Slikovni rezultat za strawberries and cream">
            <a:hlinkClick r:id="rId3"/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1844824"/>
            <a:ext cx="1781508" cy="1261056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1" name="Picture 3" descr="C:\Users\Nina\Desktop\aa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284984"/>
            <a:ext cx="3888432" cy="965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Nina\Desktop\Untitled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13" y="5085184"/>
            <a:ext cx="4040561" cy="1137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7354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59</Words>
  <Application>Microsoft Office PowerPoint</Application>
  <PresentationFormat>On-screen Show (4:3)</PresentationFormat>
  <Paragraphs>19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The customer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customer</dc:title>
  <dc:creator>Nina</dc:creator>
  <cp:lastModifiedBy>Nina</cp:lastModifiedBy>
  <cp:revision>5</cp:revision>
  <dcterms:created xsi:type="dcterms:W3CDTF">2017-01-28T17:26:12Z</dcterms:created>
  <dcterms:modified xsi:type="dcterms:W3CDTF">2017-02-17T18:49:56Z</dcterms:modified>
</cp:coreProperties>
</file>