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4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64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0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9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70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7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5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3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5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14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4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057A-D4ED-41BF-9BDE-CDFF9B006AAC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6B8D-C347-4464-BFF0-FBF91F093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ahUKEwiiqLXCgeXRAhVJWhQKHc_2B54QjRwIBw&amp;url=http://dreamatico.com/gate.html&amp;bvm=bv.145822982,d.bGg&amp;psig=AFQjCNEsQaLWQKzkQ9AZ9tIvCBIpEYptIA&amp;ust=1485698809574385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jw-JOjgeXRAhUGxxQKHYp6CesQjRwIBw&amp;url=http://clipart-library.com/handcuffs-cliparts.html&amp;psig=AFQjCNFji8abkM_wSq01R4Z6YDYSbbzGnw&amp;ust=1485698745769622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burglar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3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38829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burglary</a:t>
            </a:r>
            <a:r>
              <a:rPr lang="en-US" dirty="0" smtClean="0"/>
              <a:t>  /ˈ</a:t>
            </a:r>
            <a:r>
              <a:rPr lang="en-US" dirty="0" err="1" smtClean="0"/>
              <a:t>bɜːɡləri</a:t>
            </a:r>
            <a:r>
              <a:rPr lang="en-US" dirty="0" smtClean="0"/>
              <a:t>/ enter a building illegally and steal things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guard </a:t>
            </a:r>
            <a:r>
              <a:rPr lang="en-US" dirty="0" smtClean="0"/>
              <a:t>/</a:t>
            </a:r>
            <a:r>
              <a:rPr lang="en-US" dirty="0" err="1" smtClean="0"/>
              <a:t>ɡɑːd</a:t>
            </a:r>
            <a:r>
              <a:rPr lang="en-US" dirty="0" smtClean="0"/>
              <a:t>/ keep watch </a:t>
            </a:r>
          </a:p>
          <a:p>
            <a:pPr marL="0" indent="0">
              <a:buNone/>
            </a:pPr>
            <a:r>
              <a:rPr lang="en-US" b="1" dirty="0" smtClean="0"/>
              <a:t>gate </a:t>
            </a:r>
            <a:r>
              <a:rPr lang="en-US" dirty="0" smtClean="0"/>
              <a:t>/</a:t>
            </a:r>
            <a:r>
              <a:rPr lang="en-US" dirty="0" err="1" smtClean="0"/>
              <a:t>ɡeɪt</a:t>
            </a:r>
            <a:r>
              <a:rPr lang="en-US" dirty="0" smtClean="0"/>
              <a:t>/ a part of a fence that opens like a door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handcuffs</a:t>
            </a:r>
            <a:r>
              <a:rPr lang="en-US" dirty="0" smtClean="0"/>
              <a:t>  /ˈ</a:t>
            </a:r>
            <a:r>
              <a:rPr lang="en-US" dirty="0" err="1" smtClean="0"/>
              <a:t>hændkʌfs</a:t>
            </a:r>
            <a:r>
              <a:rPr lang="en-US" dirty="0" smtClean="0"/>
              <a:t>/ two metal rings that lock around a prisoner’s wrist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C:\Users\Nina\Desktop\aa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5" y="332656"/>
            <a:ext cx="3995935" cy="81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a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252028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aa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61" y="3212976"/>
            <a:ext cx="2913187" cy="128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na\Desktop\aba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22734"/>
            <a:ext cx="2682153" cy="116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rc_mi" descr="Slikovni rezultat za handcuffs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22" y="4967955"/>
            <a:ext cx="1727597" cy="107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Slikovni rezultat za gate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19" y="3591236"/>
            <a:ext cx="2369753" cy="1493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97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burglar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burglar</dc:title>
  <dc:creator>Nina</dc:creator>
  <cp:lastModifiedBy>Nina</cp:lastModifiedBy>
  <cp:revision>5</cp:revision>
  <dcterms:created xsi:type="dcterms:W3CDTF">2017-01-28T13:51:48Z</dcterms:created>
  <dcterms:modified xsi:type="dcterms:W3CDTF">2017-01-28T16:48:18Z</dcterms:modified>
</cp:coreProperties>
</file>