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41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8851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99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554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882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9069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101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36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21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249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2570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423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332118-F09F-4D91-B6B3-256990C2837B}" type="datetimeFigureOut">
              <a:rPr lang="en-GB" smtClean="0"/>
              <a:t>08/02/2017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730527-0112-49D9-BA8D-6C7F490A90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050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72007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Fighting </a:t>
            </a:r>
            <a:r>
              <a:rPr lang="en-US" dirty="0" err="1" smtClean="0"/>
              <a:t>Temeraire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77272"/>
            <a:ext cx="6400800" cy="720080"/>
          </a:xfrm>
        </p:spPr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  <p:pic>
        <p:nvPicPr>
          <p:cNvPr id="2050" name="Picture 2" descr="C:\Users\Nina\Desktop\Untitled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836712"/>
            <a:ext cx="6477000" cy="508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2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92080" y="188640"/>
            <a:ext cx="3744416" cy="6480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vote </a:t>
            </a:r>
            <a:r>
              <a:rPr lang="en-US" dirty="0" smtClean="0"/>
              <a:t>/</a:t>
            </a:r>
            <a:r>
              <a:rPr lang="en-US" dirty="0" err="1" smtClean="0"/>
              <a:t>vəʊt</a:t>
            </a:r>
            <a:r>
              <a:rPr lang="en-US" dirty="0" smtClean="0"/>
              <a:t>/ to express your opinion by raising your hand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tugboat</a:t>
            </a:r>
            <a:r>
              <a:rPr lang="en-US" dirty="0" smtClean="0"/>
              <a:t> /ˈ</a:t>
            </a:r>
            <a:r>
              <a:rPr lang="en-US" dirty="0" err="1" smtClean="0"/>
              <a:t>tʌɡˌboʊt</a:t>
            </a:r>
            <a:r>
              <a:rPr lang="en-US" dirty="0" smtClean="0"/>
              <a:t>/ a boat with a powerful engine which pulls large boats</a:t>
            </a:r>
            <a:r>
              <a:rPr lang="hr-HR" dirty="0" smtClean="0"/>
              <a:t> </a:t>
            </a:r>
            <a:r>
              <a:rPr lang="hr-HR" smtClean="0"/>
              <a:t>(tegljač)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breaker’s yard</a:t>
            </a:r>
          </a:p>
          <a:p>
            <a:pPr marL="0" indent="0">
              <a:buNone/>
            </a:pPr>
            <a:r>
              <a:rPr lang="en-US" dirty="0" smtClean="0"/>
              <a:t>/ˈ</a:t>
            </a:r>
            <a:r>
              <a:rPr lang="en-US" dirty="0" err="1" smtClean="0"/>
              <a:t>breɪ.kəz</a:t>
            </a:r>
            <a:r>
              <a:rPr lang="en-US" dirty="0" smtClean="0"/>
              <a:t> ˌ</a:t>
            </a:r>
            <a:r>
              <a:rPr lang="en-US" dirty="0" err="1" smtClean="0"/>
              <a:t>jɑːd</a:t>
            </a:r>
            <a:r>
              <a:rPr lang="en-US" dirty="0" smtClean="0"/>
              <a:t>/ a place where old ships/cars are taken apart (</a:t>
            </a:r>
            <a:r>
              <a:rPr lang="en-US" dirty="0" err="1" smtClean="0"/>
              <a:t>odlagalište</a:t>
            </a:r>
            <a:r>
              <a:rPr lang="en-US" dirty="0" smtClean="0"/>
              <a:t> </a:t>
            </a:r>
            <a:r>
              <a:rPr lang="en-US" dirty="0" err="1" smtClean="0"/>
              <a:t>starog</a:t>
            </a:r>
            <a:r>
              <a:rPr lang="en-US" dirty="0" smtClean="0"/>
              <a:t> </a:t>
            </a:r>
            <a:r>
              <a:rPr lang="en-US" dirty="0" err="1" smtClean="0"/>
              <a:t>željeza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026" name="Picture 2" descr="C:\Users\Nina\Desktop\Untitled1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1" y="188639"/>
            <a:ext cx="5187821" cy="181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ina\Desktop\Untitled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6" y="3394314"/>
            <a:ext cx="5249863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592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2040" y="188640"/>
            <a:ext cx="4038600" cy="5865515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event</a:t>
            </a:r>
            <a:r>
              <a:rPr lang="en-US" dirty="0" smtClean="0"/>
              <a:t> /</a:t>
            </a:r>
            <a:r>
              <a:rPr lang="en-US" dirty="0" err="1" smtClean="0"/>
              <a:t>ɪˈvent</a:t>
            </a:r>
            <a:r>
              <a:rPr lang="en-US" dirty="0" smtClean="0"/>
              <a:t>/ anything that happens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sunset</a:t>
            </a:r>
            <a:r>
              <a:rPr lang="en-US" dirty="0" smtClean="0"/>
              <a:t> /ˈ</a:t>
            </a:r>
            <a:r>
              <a:rPr lang="en-US" dirty="0" err="1" smtClean="0"/>
              <a:t>sʌnset</a:t>
            </a:r>
            <a:r>
              <a:rPr lang="en-US" dirty="0" smtClean="0"/>
              <a:t>/ the time when the sun goes down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pretty </a:t>
            </a:r>
            <a:r>
              <a:rPr lang="en-US" dirty="0" smtClean="0"/>
              <a:t>old – quite old</a:t>
            </a:r>
            <a:endParaRPr lang="en-US" dirty="0"/>
          </a:p>
        </p:txBody>
      </p:sp>
      <p:pic>
        <p:nvPicPr>
          <p:cNvPr id="3074" name="Picture 2" descr="C:\Users\Nina\Desktop\Untitled6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2656"/>
            <a:ext cx="473795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Nina\Desktop\Untitled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204864"/>
            <a:ext cx="4824536" cy="115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ina\Desktop\Untitled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21088"/>
            <a:ext cx="4752528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898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The Fighting </a:t>
            </a:r>
            <a:r>
              <a:rPr lang="en-US" sz="2800" b="1" dirty="0" err="1" smtClean="0"/>
              <a:t>Temeraire</a:t>
            </a:r>
            <a:r>
              <a:rPr lang="en-US" sz="2800" b="1" dirty="0" smtClean="0"/>
              <a:t/>
            </a:r>
            <a:br>
              <a:rPr lang="en-US" sz="2800" b="1" dirty="0" smtClean="0"/>
            </a:br>
            <a:r>
              <a:rPr lang="en-US" sz="2800" b="1" dirty="0" smtClean="0"/>
              <a:t>Retell the text. 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504" y="1052736"/>
            <a:ext cx="8712968" cy="56166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Guidelines:</a:t>
            </a:r>
            <a:endParaRPr lang="hr-HR" b="1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painted by William </a:t>
            </a:r>
            <a:r>
              <a:rPr lang="en-US" dirty="0" err="1" smtClean="0"/>
              <a:t>Mallord</a:t>
            </a:r>
            <a:r>
              <a:rPr lang="en-US" dirty="0" smtClean="0"/>
              <a:t> Turner</a:t>
            </a:r>
          </a:p>
          <a:p>
            <a:r>
              <a:rPr lang="en-US" dirty="0" smtClean="0"/>
              <a:t>shows</a:t>
            </a:r>
          </a:p>
          <a:p>
            <a:r>
              <a:rPr lang="en-US" dirty="0" smtClean="0"/>
              <a:t>voted</a:t>
            </a:r>
          </a:p>
          <a:p>
            <a:r>
              <a:rPr lang="en-US" dirty="0" smtClean="0"/>
              <a:t>shows a real event</a:t>
            </a:r>
          </a:p>
          <a:p>
            <a:r>
              <a:rPr lang="en-US" dirty="0" smtClean="0"/>
              <a:t>changed some of the details</a:t>
            </a:r>
          </a:p>
          <a:p>
            <a:r>
              <a:rPr lang="en-US" dirty="0" smtClean="0"/>
              <a:t>loved </a:t>
            </a:r>
          </a:p>
          <a:p>
            <a:r>
              <a:rPr lang="en-US" dirty="0" smtClean="0"/>
              <a:t>never sold</a:t>
            </a:r>
          </a:p>
          <a:p>
            <a:r>
              <a:rPr lang="en-US" dirty="0" smtClean="0"/>
              <a:t>painted when he was</a:t>
            </a:r>
          </a:p>
          <a:p>
            <a:r>
              <a:rPr lang="en-US" dirty="0" smtClean="0"/>
              <a:t>can see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5934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113</Words>
  <Application>Microsoft Office PowerPoint</Application>
  <PresentationFormat>On-screen Show (4:3)</PresentationFormat>
  <Paragraphs>29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The Fighting Temeraire</vt:lpstr>
      <vt:lpstr>PowerPoint Presentation</vt:lpstr>
      <vt:lpstr>PowerPoint Presentation</vt:lpstr>
      <vt:lpstr>The Fighting Temeraire Retell the text.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Fighting Temeraire</dc:title>
  <dc:creator>Nina</dc:creator>
  <cp:lastModifiedBy>Nina</cp:lastModifiedBy>
  <cp:revision>8</cp:revision>
  <dcterms:created xsi:type="dcterms:W3CDTF">2017-01-29T08:09:12Z</dcterms:created>
  <dcterms:modified xsi:type="dcterms:W3CDTF">2017-02-08T16:54:57Z</dcterms:modified>
</cp:coreProperties>
</file>