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2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2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73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0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0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46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14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8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94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0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16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7CDF-2F45-40AD-B734-A089CF8CC1A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0C02-2A65-4365-8C0D-E9562AEA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9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hr/url?sa=i&amp;rct=j&amp;q=&amp;esrc=s&amp;source=images&amp;cd=&amp;cad=rja&amp;uact=8&amp;ved=0ahUKEwiq6OuhteXRAhXJaRQKHaibA1wQjRwIBw&amp;url=http://www.knight-of-illumination.com/sword&amp;bvm=bv.145822982,d.bGs&amp;psig=AFQjCNGoBB3ERgutdjpTm8jUb70o7xW2ww&amp;ust=1485712675392981" TargetMode="External"/><Relationship Id="rId7" Type="http://schemas.openxmlformats.org/officeDocument/2006/relationships/hyperlink" Target="http://www.google.hr/url?sa=i&amp;rct=j&amp;q=&amp;esrc=s&amp;source=images&amp;cd=&amp;cad=rja&amp;uact=8&amp;ved=0ahUKEwjKxY2JtuXRAhVEwxQKHdgqBzAQjRwIBw&amp;url=http://www.wikihow.com/Throw-a-Spear&amp;bvm=bv.145822982,d.bGs&amp;psig=AFQjCNFrr-M9CiFd-lrP4JdwK44JI0-yAA&amp;ust=148571285950841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hyperlink" Target="http://www.google.hr/url?sa=i&amp;rct=j&amp;q=&amp;esrc=s&amp;source=images&amp;cd=&amp;cad=rja&amp;uact=8&amp;ved=0ahUKEwih1qbHteXRAhWDVRQKHRRJAJcQjRwIBw&amp;url=http://www.instructables.com/id/How-to-make-a-bow-and-arrow-Step-by-step/&amp;bvm=bv.145822982,d.bGs&amp;psig=AFQjCNFvEDFPO-1tHG75UFl9B5OCYHd9uQ&amp;ust=1485712775155730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hyperlink" Target="http://www.google.hr/url?sa=i&amp;rct=j&amp;q=&amp;esrc=s&amp;source=images&amp;cd=&amp;cad=rja&amp;uact=8&amp;ved=0ahUKEwi_wPjMvuXRAhWLmBoKHVvaB1EQjRwIBw&amp;url=http://pixelrz.com/lists/suggestions/golden-arrows-channel/&amp;psig=AFQjCNEYugcbg6KyhZN0WlZQkWdm1LD1uw&amp;ust=148571520338036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Robin</a:t>
            </a:r>
            <a:r>
              <a:rPr lang="hr-HR" dirty="0" smtClean="0"/>
              <a:t> Hood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116632"/>
            <a:ext cx="3816424" cy="6552728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b="1" dirty="0" smtClean="0"/>
              <a:t>outlaw</a:t>
            </a:r>
            <a:r>
              <a:rPr lang="en-US" dirty="0" smtClean="0"/>
              <a:t>  /ˈ</a:t>
            </a:r>
            <a:r>
              <a:rPr lang="en-US" dirty="0" err="1" smtClean="0"/>
              <a:t>aʊtlɔ</a:t>
            </a:r>
            <a:r>
              <a:rPr lang="en-US" dirty="0" smtClean="0"/>
              <a:t>ː/ a person who does something illegal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 sword </a:t>
            </a:r>
            <a:r>
              <a:rPr lang="en-US" dirty="0" smtClean="0"/>
              <a:t>/</a:t>
            </a:r>
            <a:r>
              <a:rPr lang="en-US" dirty="0" err="1" smtClean="0"/>
              <a:t>sɔːd</a:t>
            </a:r>
            <a:r>
              <a:rPr lang="en-US" dirty="0" smtClean="0"/>
              <a:t>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 bow </a:t>
            </a:r>
            <a:r>
              <a:rPr lang="en-US" dirty="0" smtClean="0"/>
              <a:t>/</a:t>
            </a:r>
            <a:r>
              <a:rPr lang="en-US" dirty="0" err="1" smtClean="0"/>
              <a:t>baʊ</a:t>
            </a:r>
            <a:r>
              <a:rPr lang="en-US" dirty="0" smtClean="0"/>
              <a:t>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a spear</a:t>
            </a:r>
            <a:endParaRPr lang="hr-HR" b="1" dirty="0" smtClean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spɪər</a:t>
            </a:r>
            <a:r>
              <a:rPr lang="en-US" dirty="0" smtClean="0"/>
              <a:t>/ </a:t>
            </a:r>
            <a:endParaRPr lang="en-US" dirty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496855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rc_mi" descr="Slikovni rezultat za a sword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06886"/>
            <a:ext cx="3527797" cy="802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Slikovni rezultat za a bow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3933056"/>
            <a:ext cx="3376618" cy="1288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Slikovni rezultat za a spear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941168"/>
            <a:ext cx="2232248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914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188640"/>
            <a:ext cx="3960440" cy="6408712"/>
          </a:xfrm>
        </p:spPr>
        <p:txBody>
          <a:bodyPr>
            <a:normAutofit fontScale="97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According to the legend </a:t>
            </a:r>
          </a:p>
          <a:p>
            <a:pPr marL="0" indent="0">
              <a:buNone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legendi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Merry Men </a:t>
            </a:r>
            <a:r>
              <a:rPr lang="en-US" dirty="0" smtClean="0"/>
              <a:t>/ˈ</a:t>
            </a:r>
            <a:r>
              <a:rPr lang="en-US" dirty="0" err="1" smtClean="0"/>
              <a:t>meri</a:t>
            </a:r>
            <a:r>
              <a:rPr lang="en-US" dirty="0" smtClean="0"/>
              <a:t>/ </a:t>
            </a:r>
            <a:r>
              <a:rPr lang="en-US" dirty="0" smtClean="0"/>
              <a:t>happy</a:t>
            </a:r>
            <a:r>
              <a:rPr lang="hr-HR" dirty="0" smtClean="0"/>
              <a:t> </a:t>
            </a:r>
            <a:r>
              <a:rPr lang="hr-HR" dirty="0" err="1" smtClean="0"/>
              <a:t>men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cruel </a:t>
            </a:r>
            <a:r>
              <a:rPr lang="en-US" dirty="0" smtClean="0"/>
              <a:t>/ˈ</a:t>
            </a:r>
            <a:r>
              <a:rPr lang="en-US" dirty="0" err="1" smtClean="0"/>
              <a:t>kruːəl</a:t>
            </a:r>
            <a:r>
              <a:rPr lang="en-US" dirty="0" smtClean="0"/>
              <a:t>/ unkind, causing pain intentionally</a:t>
            </a:r>
          </a:p>
          <a:p>
            <a:pPr marL="0" indent="0">
              <a:buNone/>
            </a:pPr>
            <a:r>
              <a:rPr lang="en-US" b="1" dirty="0" smtClean="0"/>
              <a:t>corrupt </a:t>
            </a:r>
            <a:r>
              <a:rPr lang="en-US" dirty="0" smtClean="0"/>
              <a:t>/</a:t>
            </a:r>
            <a:r>
              <a:rPr lang="en-US" dirty="0" err="1" smtClean="0"/>
              <a:t>kəˈrʌpt</a:t>
            </a:r>
            <a:r>
              <a:rPr lang="en-US" dirty="0" smtClean="0"/>
              <a:t>/ dishonest</a:t>
            </a:r>
          </a:p>
          <a:p>
            <a:pPr marL="0" indent="0">
              <a:buNone/>
            </a:pPr>
            <a:r>
              <a:rPr lang="en-US" b="1" dirty="0" smtClean="0"/>
              <a:t>tax </a:t>
            </a:r>
            <a:r>
              <a:rPr lang="en-US" dirty="0" smtClean="0"/>
              <a:t>/</a:t>
            </a:r>
            <a:r>
              <a:rPr lang="en-US" dirty="0" err="1" smtClean="0"/>
              <a:t>tæks</a:t>
            </a:r>
            <a:r>
              <a:rPr lang="en-US" dirty="0" smtClean="0"/>
              <a:t>/ money paid to the government</a:t>
            </a:r>
            <a:endParaRPr lang="en-US" dirty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49800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48245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06485"/>
            <a:ext cx="4640263" cy="203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99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388296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earl </a:t>
            </a:r>
            <a:r>
              <a:rPr lang="en-US" dirty="0" smtClean="0"/>
              <a:t>/</a:t>
            </a:r>
            <a:r>
              <a:rPr lang="en-US" dirty="0" err="1" smtClean="0"/>
              <a:t>ɜːl</a:t>
            </a:r>
            <a:r>
              <a:rPr lang="en-US" dirty="0" smtClean="0"/>
              <a:t>/ a man who belongs to a high social rank (</a:t>
            </a:r>
            <a:r>
              <a:rPr lang="en-US" dirty="0" err="1" smtClean="0"/>
              <a:t>grof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 golden arrow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disguise</a:t>
            </a:r>
            <a:r>
              <a:rPr lang="en-US" dirty="0" smtClean="0"/>
              <a:t> /</a:t>
            </a:r>
            <a:r>
              <a:rPr lang="en-US" dirty="0" err="1" smtClean="0"/>
              <a:t>dɪsˈɡaɪz</a:t>
            </a:r>
            <a:r>
              <a:rPr lang="en-US" dirty="0" smtClean="0"/>
              <a:t>/ wear special clothes to hide your true appearance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escape </a:t>
            </a:r>
            <a:r>
              <a:rPr lang="en-US" dirty="0" smtClean="0"/>
              <a:t>/</a:t>
            </a:r>
            <a:r>
              <a:rPr lang="en-US" dirty="0" err="1" smtClean="0"/>
              <a:t>ɪˈskeɪp</a:t>
            </a:r>
            <a:r>
              <a:rPr lang="en-US" dirty="0" smtClean="0"/>
              <a:t>/  – run away</a:t>
            </a:r>
          </a:p>
        </p:txBody>
      </p:sp>
      <p:pic>
        <p:nvPicPr>
          <p:cNvPr id="2050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452262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8" y="3286576"/>
            <a:ext cx="459105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rc_mi" descr="Slikovni rezultat za a golden arrow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82520"/>
            <a:ext cx="3671813" cy="723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77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112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Robin Hood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Robin Hood</dc:title>
  <dc:creator>Nina</dc:creator>
  <cp:lastModifiedBy>Nina</cp:lastModifiedBy>
  <cp:revision>7</cp:revision>
  <dcterms:created xsi:type="dcterms:W3CDTF">2017-01-28T17:54:18Z</dcterms:created>
  <dcterms:modified xsi:type="dcterms:W3CDTF">2017-02-17T18:47:31Z</dcterms:modified>
</cp:coreProperties>
</file>